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35" r:id="rId2"/>
    <p:sldMasterId id="2147484072" r:id="rId3"/>
  </p:sldMasterIdLst>
  <p:notesMasterIdLst>
    <p:notesMasterId r:id="rId23"/>
  </p:notesMasterIdLst>
  <p:sldIdLst>
    <p:sldId id="270" r:id="rId4"/>
    <p:sldId id="381" r:id="rId5"/>
    <p:sldId id="301" r:id="rId6"/>
    <p:sldId id="383" r:id="rId7"/>
    <p:sldId id="384" r:id="rId8"/>
    <p:sldId id="382" r:id="rId9"/>
    <p:sldId id="391" r:id="rId10"/>
    <p:sldId id="385" r:id="rId11"/>
    <p:sldId id="386" r:id="rId12"/>
    <p:sldId id="387" r:id="rId13"/>
    <p:sldId id="388" r:id="rId14"/>
    <p:sldId id="394" r:id="rId15"/>
    <p:sldId id="390" r:id="rId16"/>
    <p:sldId id="389" r:id="rId17"/>
    <p:sldId id="392" r:id="rId18"/>
    <p:sldId id="307" r:id="rId19"/>
    <p:sldId id="344" r:id="rId20"/>
    <p:sldId id="299" r:id="rId21"/>
    <p:sldId id="275" r:id="rId22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50" autoAdjust="0"/>
    <p:restoredTop sz="94660"/>
  </p:normalViewPr>
  <p:slideViewPr>
    <p:cSldViewPr>
      <p:cViewPr varScale="1">
        <p:scale>
          <a:sx n="124" d="100"/>
          <a:sy n="124" d="100"/>
        </p:scale>
        <p:origin x="8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onso Martínez" userId="c917cd39c219d606" providerId="LiveId" clId="{5EA9ABDF-706B-E34A-8FBF-739D6C1012C8}"/>
    <pc:docChg chg="undo custSel addSld delSld modSld sldOrd">
      <pc:chgData name="Carlos Alonso Martínez" userId="c917cd39c219d606" providerId="LiveId" clId="{5EA9ABDF-706B-E34A-8FBF-739D6C1012C8}" dt="2020-05-05T08:19:56.514" v="1228" actId="123"/>
      <pc:docMkLst>
        <pc:docMk/>
      </pc:docMkLst>
      <pc:sldChg chg="addSp delSp modSp ord">
        <pc:chgData name="Carlos Alonso Martínez" userId="c917cd39c219d606" providerId="LiveId" clId="{5EA9ABDF-706B-E34A-8FBF-739D6C1012C8}" dt="2020-05-05T08:13:07.435" v="1220"/>
        <pc:sldMkLst>
          <pc:docMk/>
          <pc:sldMk cId="0" sldId="270"/>
        </pc:sldMkLst>
        <pc:spChg chg="add del mod">
          <ac:chgData name="Carlos Alonso Martínez" userId="c917cd39c219d606" providerId="LiveId" clId="{5EA9ABDF-706B-E34A-8FBF-739D6C1012C8}" dt="2020-05-05T08:13:07.435" v="1220"/>
          <ac:spMkLst>
            <pc:docMk/>
            <pc:sldMk cId="0" sldId="270"/>
            <ac:spMk id="2" creationId="{84B51D74-9066-1842-9135-6B520051832A}"/>
          </ac:spMkLst>
        </pc:spChg>
        <pc:spChg chg="mod">
          <ac:chgData name="Carlos Alonso Martínez" userId="c917cd39c219d606" providerId="LiveId" clId="{5EA9ABDF-706B-E34A-8FBF-739D6C1012C8}" dt="2020-04-30T12:27:03.044" v="33" actId="20577"/>
          <ac:spMkLst>
            <pc:docMk/>
            <pc:sldMk cId="0" sldId="270"/>
            <ac:spMk id="11266" creationId="{DB8F8BB3-8E76-4A4C-A274-752E18F4F7A9}"/>
          </ac:spMkLst>
        </pc:spChg>
        <pc:spChg chg="mod">
          <ac:chgData name="Carlos Alonso Martínez" userId="c917cd39c219d606" providerId="LiveId" clId="{5EA9ABDF-706B-E34A-8FBF-739D6C1012C8}" dt="2020-05-05T08:13:00.685" v="1217" actId="790"/>
          <ac:spMkLst>
            <pc:docMk/>
            <pc:sldMk cId="0" sldId="270"/>
            <ac:spMk id="11267" creationId="{3502C5E6-C2BD-4AE7-A546-9C32552C50D9}"/>
          </ac:spMkLst>
        </pc:spChg>
        <pc:spChg chg="mod">
          <ac:chgData name="Carlos Alonso Martínez" userId="c917cd39c219d606" providerId="LiveId" clId="{5EA9ABDF-706B-E34A-8FBF-739D6C1012C8}" dt="2020-05-01T08:31:52.696" v="1100" actId="20577"/>
          <ac:spMkLst>
            <pc:docMk/>
            <pc:sldMk cId="0" sldId="270"/>
            <ac:spMk id="11268" creationId="{53BFA8BB-01D6-4DAF-9BD8-611FFBAFC524}"/>
          </ac:spMkLst>
        </pc:spChg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1470325556" sldId="277"/>
        </pc:sldMkLst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1143840948" sldId="279"/>
        </pc:sldMkLst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3838547698" sldId="280"/>
        </pc:sldMkLst>
      </pc:sldChg>
      <pc:sldChg chg="addSp delSp modSp add del">
        <pc:chgData name="Carlos Alonso Martínez" userId="c917cd39c219d606" providerId="LiveId" clId="{5EA9ABDF-706B-E34A-8FBF-739D6C1012C8}" dt="2020-04-30T12:32:10.950" v="279"/>
        <pc:sldMkLst>
          <pc:docMk/>
          <pc:sldMk cId="1180420657" sldId="281"/>
        </pc:sldMkLst>
        <pc:spChg chg="add del mod">
          <ac:chgData name="Carlos Alonso Martínez" userId="c917cd39c219d606" providerId="LiveId" clId="{5EA9ABDF-706B-E34A-8FBF-739D6C1012C8}" dt="2020-04-30T12:32:10.440" v="278" actId="767"/>
          <ac:spMkLst>
            <pc:docMk/>
            <pc:sldMk cId="1180420657" sldId="281"/>
            <ac:spMk id="5" creationId="{2D901FB7-83E8-E347-B320-E0E7522C0B3D}"/>
          </ac:spMkLst>
        </pc:spChg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3027276316" sldId="282"/>
        </pc:sldMkLst>
      </pc:sldChg>
      <pc:sldChg chg="modSp add">
        <pc:chgData name="Carlos Alonso Martínez" userId="c917cd39c219d606" providerId="LiveId" clId="{5EA9ABDF-706B-E34A-8FBF-739D6C1012C8}" dt="2020-05-05T08:13:38.158" v="1222" actId="242"/>
        <pc:sldMkLst>
          <pc:docMk/>
          <pc:sldMk cId="1064925824" sldId="287"/>
        </pc:sldMkLst>
        <pc:spChg chg="mod">
          <ac:chgData name="Carlos Alonso Martínez" userId="c917cd39c219d606" providerId="LiveId" clId="{5EA9ABDF-706B-E34A-8FBF-739D6C1012C8}" dt="2020-05-05T08:13:38.158" v="1222" actId="242"/>
          <ac:spMkLst>
            <pc:docMk/>
            <pc:sldMk cId="1064925824" sldId="287"/>
            <ac:spMk id="2" creationId="{07F978CF-A6CE-984F-8865-B34E15C7F22F}"/>
          </ac:spMkLst>
        </pc:spChg>
      </pc:sldChg>
      <pc:sldChg chg="modSp add">
        <pc:chgData name="Carlos Alonso Martínez" userId="c917cd39c219d606" providerId="LiveId" clId="{5EA9ABDF-706B-E34A-8FBF-739D6C1012C8}" dt="2020-05-05T08:13:55.415" v="1224" actId="242"/>
        <pc:sldMkLst>
          <pc:docMk/>
          <pc:sldMk cId="1713975133" sldId="288"/>
        </pc:sldMkLst>
        <pc:spChg chg="mod">
          <ac:chgData name="Carlos Alonso Martínez" userId="c917cd39c219d606" providerId="LiveId" clId="{5EA9ABDF-706B-E34A-8FBF-739D6C1012C8}" dt="2020-05-05T08:13:55.415" v="1224" actId="242"/>
          <ac:spMkLst>
            <pc:docMk/>
            <pc:sldMk cId="1713975133" sldId="288"/>
            <ac:spMk id="2" creationId="{7F2533BB-D91A-754A-89E9-3349B51C3601}"/>
          </ac:spMkLst>
        </pc:spChg>
      </pc:sldChg>
      <pc:sldChg chg="modSp add">
        <pc:chgData name="Carlos Alonso Martínez" userId="c917cd39c219d606" providerId="LiveId" clId="{5EA9ABDF-706B-E34A-8FBF-739D6C1012C8}" dt="2020-05-05T08:14:00.567" v="1225" actId="242"/>
        <pc:sldMkLst>
          <pc:docMk/>
          <pc:sldMk cId="2131524785" sldId="289"/>
        </pc:sldMkLst>
        <pc:spChg chg="mod">
          <ac:chgData name="Carlos Alonso Martínez" userId="c917cd39c219d606" providerId="LiveId" clId="{5EA9ABDF-706B-E34A-8FBF-739D6C1012C8}" dt="2020-05-05T08:14:00.567" v="1225" actId="242"/>
          <ac:spMkLst>
            <pc:docMk/>
            <pc:sldMk cId="2131524785" sldId="289"/>
            <ac:spMk id="2" creationId="{85BB4256-C39C-5E44-BE5D-B67902EF8E4D}"/>
          </ac:spMkLst>
        </pc:spChg>
      </pc:sldChg>
      <pc:sldChg chg="modSp add">
        <pc:chgData name="Carlos Alonso Martínez" userId="c917cd39c219d606" providerId="LiveId" clId="{5EA9ABDF-706B-E34A-8FBF-739D6C1012C8}" dt="2020-05-05T08:13:47.393" v="1223" actId="242"/>
        <pc:sldMkLst>
          <pc:docMk/>
          <pc:sldMk cId="513277228" sldId="290"/>
        </pc:sldMkLst>
        <pc:spChg chg="mod">
          <ac:chgData name="Carlos Alonso Martínez" userId="c917cd39c219d606" providerId="LiveId" clId="{5EA9ABDF-706B-E34A-8FBF-739D6C1012C8}" dt="2020-05-05T08:13:47.393" v="1223" actId="242"/>
          <ac:spMkLst>
            <pc:docMk/>
            <pc:sldMk cId="513277228" sldId="290"/>
            <ac:spMk id="2" creationId="{2A9BEB36-9852-7E40-8142-0869BC98BF6F}"/>
          </ac:spMkLst>
        </pc:spChg>
      </pc:sldChg>
      <pc:sldChg chg="modSp add">
        <pc:chgData name="Carlos Alonso Martínez" userId="c917cd39c219d606" providerId="LiveId" clId="{5EA9ABDF-706B-E34A-8FBF-739D6C1012C8}" dt="2020-05-01T08:34:46.225" v="1162" actId="242"/>
        <pc:sldMkLst>
          <pc:docMk/>
          <pc:sldMk cId="4208434537" sldId="291"/>
        </pc:sldMkLst>
        <pc:spChg chg="mod">
          <ac:chgData name="Carlos Alonso Martínez" userId="c917cd39c219d606" providerId="LiveId" clId="{5EA9ABDF-706B-E34A-8FBF-739D6C1012C8}" dt="2020-05-01T08:34:46.225" v="1162" actId="242"/>
          <ac:spMkLst>
            <pc:docMk/>
            <pc:sldMk cId="4208434537" sldId="291"/>
            <ac:spMk id="2" creationId="{6017B2A2-EBF6-8C41-8563-29F2C36A2DF8}"/>
          </ac:spMkLst>
        </pc:spChg>
      </pc:sldChg>
      <pc:sldChg chg="modSp add">
        <pc:chgData name="Carlos Alonso Martínez" userId="c917cd39c219d606" providerId="LiveId" clId="{5EA9ABDF-706B-E34A-8FBF-739D6C1012C8}" dt="2020-05-01T08:35:05.386" v="1168" actId="403"/>
        <pc:sldMkLst>
          <pc:docMk/>
          <pc:sldMk cId="655917438" sldId="292"/>
        </pc:sldMkLst>
        <pc:spChg chg="mod">
          <ac:chgData name="Carlos Alonso Martínez" userId="c917cd39c219d606" providerId="LiveId" clId="{5EA9ABDF-706B-E34A-8FBF-739D6C1012C8}" dt="2020-05-01T08:34:51.242" v="1163" actId="242"/>
          <ac:spMkLst>
            <pc:docMk/>
            <pc:sldMk cId="655917438" sldId="292"/>
            <ac:spMk id="2" creationId="{858C9F39-F52F-EB4F-93A1-100938EFA6F0}"/>
          </ac:spMkLst>
        </pc:spChg>
        <pc:spChg chg="mod">
          <ac:chgData name="Carlos Alonso Martínez" userId="c917cd39c219d606" providerId="LiveId" clId="{5EA9ABDF-706B-E34A-8FBF-739D6C1012C8}" dt="2020-05-01T08:35:05.386" v="1168" actId="403"/>
          <ac:spMkLst>
            <pc:docMk/>
            <pc:sldMk cId="655917438" sldId="292"/>
            <ac:spMk id="6" creationId="{9F31EDB4-840D-3F45-84E7-A04090BB4A1D}"/>
          </ac:spMkLst>
        </pc:spChg>
        <pc:picChg chg="mod">
          <ac:chgData name="Carlos Alonso Martínez" userId="c917cd39c219d606" providerId="LiveId" clId="{5EA9ABDF-706B-E34A-8FBF-739D6C1012C8}" dt="2020-05-01T08:34:53.536" v="1164" actId="1076"/>
          <ac:picMkLst>
            <pc:docMk/>
            <pc:sldMk cId="655917438" sldId="292"/>
            <ac:picMk id="5" creationId="{87382F2A-A1BC-B548-A128-72F6477A70D5}"/>
          </ac:picMkLst>
        </pc:picChg>
      </pc:sldChg>
      <pc:sldChg chg="del">
        <pc:chgData name="Carlos Alonso Martínez" userId="c917cd39c219d606" providerId="LiveId" clId="{5EA9ABDF-706B-E34A-8FBF-739D6C1012C8}" dt="2020-04-30T12:30:01.001" v="242" actId="2696"/>
        <pc:sldMkLst>
          <pc:docMk/>
          <pc:sldMk cId="1979196912" sldId="292"/>
        </pc:sldMkLst>
      </pc:sldChg>
      <pc:sldChg chg="addSp modSp add">
        <pc:chgData name="Carlos Alonso Martínez" userId="c917cd39c219d606" providerId="LiveId" clId="{5EA9ABDF-706B-E34A-8FBF-739D6C1012C8}" dt="2020-05-05T08:19:56.514" v="1228" actId="123"/>
        <pc:sldMkLst>
          <pc:docMk/>
          <pc:sldMk cId="326730580" sldId="295"/>
        </pc:sldMkLst>
        <pc:spChg chg="mod">
          <ac:chgData name="Carlos Alonso Martínez" userId="c917cd39c219d606" providerId="LiveId" clId="{5EA9ABDF-706B-E34A-8FBF-739D6C1012C8}" dt="2020-05-01T08:36:05.391" v="1193" actId="242"/>
          <ac:spMkLst>
            <pc:docMk/>
            <pc:sldMk cId="326730580" sldId="295"/>
            <ac:spMk id="2" creationId="{57AFA23E-7124-5C40-8C35-29A3907EA56F}"/>
          </ac:spMkLst>
        </pc:spChg>
        <pc:spChg chg="mod">
          <ac:chgData name="Carlos Alonso Martínez" userId="c917cd39c219d606" providerId="LiveId" clId="{5EA9ABDF-706B-E34A-8FBF-739D6C1012C8}" dt="2020-05-05T08:19:56.514" v="1228" actId="123"/>
          <ac:spMkLst>
            <pc:docMk/>
            <pc:sldMk cId="326730580" sldId="295"/>
            <ac:spMk id="3" creationId="{27D50400-BC16-E34D-B254-62D492E42654}"/>
          </ac:spMkLst>
        </pc:spChg>
        <pc:picChg chg="add mod">
          <ac:chgData name="Carlos Alonso Martínez" userId="c917cd39c219d606" providerId="LiveId" clId="{5EA9ABDF-706B-E34A-8FBF-739D6C1012C8}" dt="2020-05-01T08:36:22.331" v="1201" actId="1076"/>
          <ac:picMkLst>
            <pc:docMk/>
            <pc:sldMk cId="326730580" sldId="295"/>
            <ac:picMk id="4" creationId="{0F7874F8-501C-E240-8EB9-D6225C97E27F}"/>
          </ac:picMkLst>
        </pc:picChg>
      </pc:sldChg>
      <pc:sldChg chg="modSp add">
        <pc:chgData name="Carlos Alonso Martínez" userId="c917cd39c219d606" providerId="LiveId" clId="{5EA9ABDF-706B-E34A-8FBF-739D6C1012C8}" dt="2020-05-01T08:36:52.392" v="1205" actId="242"/>
        <pc:sldMkLst>
          <pc:docMk/>
          <pc:sldMk cId="2109865805" sldId="296"/>
        </pc:sldMkLst>
        <pc:spChg chg="mod">
          <ac:chgData name="Carlos Alonso Martínez" userId="c917cd39c219d606" providerId="LiveId" clId="{5EA9ABDF-706B-E34A-8FBF-739D6C1012C8}" dt="2020-05-01T08:36:52.392" v="1205" actId="242"/>
          <ac:spMkLst>
            <pc:docMk/>
            <pc:sldMk cId="2109865805" sldId="296"/>
            <ac:spMk id="2" creationId="{E9403FC1-E7EE-324E-843C-8526D88A282D}"/>
          </ac:spMkLst>
        </pc:spChg>
      </pc:sldChg>
      <pc:sldChg chg="modSp add">
        <pc:chgData name="Carlos Alonso Martínez" userId="c917cd39c219d606" providerId="LiveId" clId="{5EA9ABDF-706B-E34A-8FBF-739D6C1012C8}" dt="2020-05-01T08:37:12.923" v="1210" actId="242"/>
        <pc:sldMkLst>
          <pc:docMk/>
          <pc:sldMk cId="1968017190" sldId="297"/>
        </pc:sldMkLst>
        <pc:spChg chg="mod">
          <ac:chgData name="Carlos Alonso Martínez" userId="c917cd39c219d606" providerId="LiveId" clId="{5EA9ABDF-706B-E34A-8FBF-739D6C1012C8}" dt="2020-05-01T08:37:12.923" v="1210" actId="242"/>
          <ac:spMkLst>
            <pc:docMk/>
            <pc:sldMk cId="1968017190" sldId="297"/>
            <ac:spMk id="2" creationId="{C4D693D5-DF3E-9549-BA5B-5B16588F9D69}"/>
          </ac:spMkLst>
        </pc:spChg>
        <pc:spChg chg="mod">
          <ac:chgData name="Carlos Alonso Martínez" userId="c917cd39c219d606" providerId="LiveId" clId="{5EA9ABDF-706B-E34A-8FBF-739D6C1012C8}" dt="2020-05-01T08:37:00.987" v="1207" actId="14100"/>
          <ac:spMkLst>
            <pc:docMk/>
            <pc:sldMk cId="1968017190" sldId="297"/>
            <ac:spMk id="5" creationId="{29547985-B6C2-F342-875D-AA5C95640519}"/>
          </ac:spMkLst>
        </pc:spChg>
        <pc:picChg chg="mod">
          <ac:chgData name="Carlos Alonso Martínez" userId="c917cd39c219d606" providerId="LiveId" clId="{5EA9ABDF-706B-E34A-8FBF-739D6C1012C8}" dt="2020-05-01T08:37:05.520" v="1208" actId="1076"/>
          <ac:picMkLst>
            <pc:docMk/>
            <pc:sldMk cId="1968017190" sldId="297"/>
            <ac:picMk id="8" creationId="{C7CDC51E-07B7-A94F-976C-519945D8AA58}"/>
          </ac:picMkLst>
        </pc:picChg>
      </pc:sldChg>
      <pc:sldChg chg="modSp add">
        <pc:chgData name="Carlos Alonso Martínez" userId="c917cd39c219d606" providerId="LiveId" clId="{5EA9ABDF-706B-E34A-8FBF-739D6C1012C8}" dt="2020-05-01T08:37:09.559" v="1209" actId="242"/>
        <pc:sldMkLst>
          <pc:docMk/>
          <pc:sldMk cId="612301603" sldId="298"/>
        </pc:sldMkLst>
        <pc:spChg chg="mod">
          <ac:chgData name="Carlos Alonso Martínez" userId="c917cd39c219d606" providerId="LiveId" clId="{5EA9ABDF-706B-E34A-8FBF-739D6C1012C8}" dt="2020-05-01T08:37:09.559" v="1209" actId="242"/>
          <ac:spMkLst>
            <pc:docMk/>
            <pc:sldMk cId="612301603" sldId="298"/>
            <ac:spMk id="2" creationId="{C38276CE-2650-B54B-A347-D90DE25A7A57}"/>
          </ac:spMkLst>
        </pc:spChg>
      </pc:sldChg>
      <pc:sldChg chg="modSp">
        <pc:chgData name="Carlos Alonso Martínez" userId="c917cd39c219d606" providerId="LiveId" clId="{5EA9ABDF-706B-E34A-8FBF-739D6C1012C8}" dt="2020-05-05T08:14:16.835" v="1227" actId="242"/>
        <pc:sldMkLst>
          <pc:docMk/>
          <pc:sldMk cId="2215168660" sldId="299"/>
        </pc:sldMkLst>
        <pc:spChg chg="mod">
          <ac:chgData name="Carlos Alonso Martínez" userId="c917cd39c219d606" providerId="LiveId" clId="{5EA9ABDF-706B-E34A-8FBF-739D6C1012C8}" dt="2020-05-05T08:14:16.835" v="1227" actId="242"/>
          <ac:spMkLst>
            <pc:docMk/>
            <pc:sldMk cId="2215168660" sldId="299"/>
            <ac:spMk id="2" creationId="{00000000-0000-0000-0000-000000000000}"/>
          </ac:spMkLst>
        </pc:spChg>
      </pc:sldChg>
      <pc:sldChg chg="modSp add">
        <pc:chgData name="Carlos Alonso Martínez" userId="c917cd39c219d606" providerId="LiveId" clId="{5EA9ABDF-706B-E34A-8FBF-739D6C1012C8}" dt="2020-05-01T08:37:17.267" v="1211" actId="242"/>
        <pc:sldMkLst>
          <pc:docMk/>
          <pc:sldMk cId="3525637279" sldId="300"/>
        </pc:sldMkLst>
        <pc:spChg chg="mod">
          <ac:chgData name="Carlos Alonso Martínez" userId="c917cd39c219d606" providerId="LiveId" clId="{5EA9ABDF-706B-E34A-8FBF-739D6C1012C8}" dt="2020-05-01T08:37:17.267" v="1211" actId="242"/>
          <ac:spMkLst>
            <pc:docMk/>
            <pc:sldMk cId="3525637279" sldId="300"/>
            <ac:spMk id="2" creationId="{21F6000C-60B1-7C4D-A45D-72EBF6556C91}"/>
          </ac:spMkLst>
        </pc:spChg>
      </pc:sldChg>
      <pc:sldChg chg="modSp">
        <pc:chgData name="Carlos Alonso Martínez" userId="c917cd39c219d606" providerId="LiveId" clId="{5EA9ABDF-706B-E34A-8FBF-739D6C1012C8}" dt="2020-05-01T08:35:40.317" v="1191" actId="20577"/>
        <pc:sldMkLst>
          <pc:docMk/>
          <pc:sldMk cId="4100484255" sldId="301"/>
        </pc:sldMkLst>
        <pc:graphicFrameChg chg="modGraphic">
          <ac:chgData name="Carlos Alonso Martínez" userId="c917cd39c219d606" providerId="LiveId" clId="{5EA9ABDF-706B-E34A-8FBF-739D6C1012C8}" dt="2020-05-01T08:35:40.317" v="1191" actId="20577"/>
          <ac:graphicFrameMkLst>
            <pc:docMk/>
            <pc:sldMk cId="4100484255" sldId="301"/>
            <ac:graphicFrameMk id="4" creationId="{DD8EBE04-DB67-C347-A457-D2C49006EE1D}"/>
          </ac:graphicFrameMkLst>
        </pc:graphicFrameChg>
      </pc:sldChg>
      <pc:sldChg chg="modSp add">
        <pc:chgData name="Carlos Alonso Martínez" userId="c917cd39c219d606" providerId="LiveId" clId="{5EA9ABDF-706B-E34A-8FBF-739D6C1012C8}" dt="2020-05-05T08:14:07.215" v="1226" actId="242"/>
        <pc:sldMkLst>
          <pc:docMk/>
          <pc:sldMk cId="2689419797" sldId="302"/>
        </pc:sldMkLst>
        <pc:spChg chg="mod">
          <ac:chgData name="Carlos Alonso Martínez" userId="c917cd39c219d606" providerId="LiveId" clId="{5EA9ABDF-706B-E34A-8FBF-739D6C1012C8}" dt="2020-05-05T08:14:07.215" v="1226" actId="242"/>
          <ac:spMkLst>
            <pc:docMk/>
            <pc:sldMk cId="2689419797" sldId="302"/>
            <ac:spMk id="2" creationId="{11BC9077-3A50-7A47-8B9B-EF3CE5DB1B32}"/>
          </ac:spMkLst>
        </pc:spChg>
      </pc:sldChg>
      <pc:sldChg chg="del">
        <pc:chgData name="Carlos Alonso Martínez" userId="c917cd39c219d606" providerId="LiveId" clId="{5EA9ABDF-706B-E34A-8FBF-739D6C1012C8}" dt="2020-04-30T12:30:00.550" v="222" actId="2696"/>
        <pc:sldMkLst>
          <pc:docMk/>
          <pc:sldMk cId="2835853405" sldId="302"/>
        </pc:sldMkLst>
      </pc:sldChg>
      <pc:sldChg chg="del">
        <pc:chgData name="Carlos Alonso Martínez" userId="c917cd39c219d606" providerId="LiveId" clId="{5EA9ABDF-706B-E34A-8FBF-739D6C1012C8}" dt="2020-04-30T12:30:00.589" v="223" actId="2696"/>
        <pc:sldMkLst>
          <pc:docMk/>
          <pc:sldMk cId="3738582672" sldId="303"/>
        </pc:sldMkLst>
      </pc:sldChg>
      <pc:sldChg chg="del">
        <pc:chgData name="Carlos Alonso Martínez" userId="c917cd39c219d606" providerId="LiveId" clId="{5EA9ABDF-706B-E34A-8FBF-739D6C1012C8}" dt="2020-04-30T12:30:00.637" v="225" actId="2696"/>
        <pc:sldMkLst>
          <pc:docMk/>
          <pc:sldMk cId="3481978974" sldId="304"/>
        </pc:sldMkLst>
      </pc:sldChg>
      <pc:sldChg chg="del">
        <pc:chgData name="Carlos Alonso Martínez" userId="c917cd39c219d606" providerId="LiveId" clId="{5EA9ABDF-706B-E34A-8FBF-739D6C1012C8}" dt="2020-04-30T12:30:00.668" v="226" actId="2696"/>
        <pc:sldMkLst>
          <pc:docMk/>
          <pc:sldMk cId="3393786341" sldId="305"/>
        </pc:sldMkLst>
      </pc:sldChg>
      <pc:sldChg chg="del">
        <pc:chgData name="Carlos Alonso Martínez" userId="c917cd39c219d606" providerId="LiveId" clId="{5EA9ABDF-706B-E34A-8FBF-739D6C1012C8}" dt="2020-04-30T12:30:00.687" v="227" actId="2696"/>
        <pc:sldMkLst>
          <pc:docMk/>
          <pc:sldMk cId="2702266743" sldId="306"/>
        </pc:sldMkLst>
      </pc:sldChg>
      <pc:sldChg chg="del">
        <pc:chgData name="Carlos Alonso Martínez" userId="c917cd39c219d606" providerId="LiveId" clId="{5EA9ABDF-706B-E34A-8FBF-739D6C1012C8}" dt="2020-04-30T12:30:00.710" v="228" actId="2696"/>
        <pc:sldMkLst>
          <pc:docMk/>
          <pc:sldMk cId="734925119" sldId="307"/>
        </pc:sldMkLst>
      </pc:sldChg>
      <pc:sldChg chg="del">
        <pc:chgData name="Carlos Alonso Martínez" userId="c917cd39c219d606" providerId="LiveId" clId="{5EA9ABDF-706B-E34A-8FBF-739D6C1012C8}" dt="2020-04-30T12:30:00.735" v="229" actId="2696"/>
        <pc:sldMkLst>
          <pc:docMk/>
          <pc:sldMk cId="1278707369" sldId="308"/>
        </pc:sldMkLst>
      </pc:sldChg>
      <pc:sldChg chg="del">
        <pc:chgData name="Carlos Alonso Martínez" userId="c917cd39c219d606" providerId="LiveId" clId="{5EA9ABDF-706B-E34A-8FBF-739D6C1012C8}" dt="2020-04-30T12:30:00.758" v="230" actId="2696"/>
        <pc:sldMkLst>
          <pc:docMk/>
          <pc:sldMk cId="520643600" sldId="309"/>
        </pc:sldMkLst>
      </pc:sldChg>
      <pc:sldChg chg="del">
        <pc:chgData name="Carlos Alonso Martínez" userId="c917cd39c219d606" providerId="LiveId" clId="{5EA9ABDF-706B-E34A-8FBF-739D6C1012C8}" dt="2020-04-30T12:30:00.787" v="232" actId="2696"/>
        <pc:sldMkLst>
          <pc:docMk/>
          <pc:sldMk cId="1078614658" sldId="310"/>
        </pc:sldMkLst>
      </pc:sldChg>
      <pc:sldChg chg="del">
        <pc:chgData name="Carlos Alonso Martínez" userId="c917cd39c219d606" providerId="LiveId" clId="{5EA9ABDF-706B-E34A-8FBF-739D6C1012C8}" dt="2020-04-30T12:30:00.617" v="224" actId="2696"/>
        <pc:sldMkLst>
          <pc:docMk/>
          <pc:sldMk cId="771203587" sldId="311"/>
        </pc:sldMkLst>
      </pc:sldChg>
      <pc:sldChg chg="del">
        <pc:chgData name="Carlos Alonso Martínez" userId="c917cd39c219d606" providerId="LiveId" clId="{5EA9ABDF-706B-E34A-8FBF-739D6C1012C8}" dt="2020-04-30T12:30:00.774" v="231" actId="2696"/>
        <pc:sldMkLst>
          <pc:docMk/>
          <pc:sldMk cId="1730212502" sldId="312"/>
        </pc:sldMkLst>
      </pc:sldChg>
      <pc:sldChg chg="del">
        <pc:chgData name="Carlos Alonso Martínez" userId="c917cd39c219d606" providerId="LiveId" clId="{5EA9ABDF-706B-E34A-8FBF-739D6C1012C8}" dt="2020-04-30T12:30:00.811" v="233" actId="2696"/>
        <pc:sldMkLst>
          <pc:docMk/>
          <pc:sldMk cId="1483878349" sldId="313"/>
        </pc:sldMkLst>
      </pc:sldChg>
      <pc:sldChg chg="del">
        <pc:chgData name="Carlos Alonso Martínez" userId="c917cd39c219d606" providerId="LiveId" clId="{5EA9ABDF-706B-E34A-8FBF-739D6C1012C8}" dt="2020-04-30T12:30:00.826" v="234" actId="2696"/>
        <pc:sldMkLst>
          <pc:docMk/>
          <pc:sldMk cId="2339925807" sldId="314"/>
        </pc:sldMkLst>
      </pc:sldChg>
      <pc:sldChg chg="del">
        <pc:chgData name="Carlos Alonso Martínez" userId="c917cd39c219d606" providerId="LiveId" clId="{5EA9ABDF-706B-E34A-8FBF-739D6C1012C8}" dt="2020-04-30T12:30:00.836" v="235" actId="2696"/>
        <pc:sldMkLst>
          <pc:docMk/>
          <pc:sldMk cId="1193317509" sldId="315"/>
        </pc:sldMkLst>
      </pc:sldChg>
      <pc:sldChg chg="del">
        <pc:chgData name="Carlos Alonso Martínez" userId="c917cd39c219d606" providerId="LiveId" clId="{5EA9ABDF-706B-E34A-8FBF-739D6C1012C8}" dt="2020-04-30T12:30:00.876" v="237" actId="2696"/>
        <pc:sldMkLst>
          <pc:docMk/>
          <pc:sldMk cId="2341043254" sldId="316"/>
        </pc:sldMkLst>
      </pc:sldChg>
      <pc:sldChg chg="del">
        <pc:chgData name="Carlos Alonso Martínez" userId="c917cd39c219d606" providerId="LiveId" clId="{5EA9ABDF-706B-E34A-8FBF-739D6C1012C8}" dt="2020-04-30T12:30:00.846" v="236" actId="2696"/>
        <pc:sldMkLst>
          <pc:docMk/>
          <pc:sldMk cId="3857248830" sldId="317"/>
        </pc:sldMkLst>
      </pc:sldChg>
      <pc:sldChg chg="del">
        <pc:chgData name="Carlos Alonso Martínez" userId="c917cd39c219d606" providerId="LiveId" clId="{5EA9ABDF-706B-E34A-8FBF-739D6C1012C8}" dt="2020-04-30T12:30:00.943" v="239" actId="2696"/>
        <pc:sldMkLst>
          <pc:docMk/>
          <pc:sldMk cId="3391444384" sldId="318"/>
        </pc:sldMkLst>
      </pc:sldChg>
      <pc:sldChg chg="del">
        <pc:chgData name="Carlos Alonso Martínez" userId="c917cd39c219d606" providerId="LiveId" clId="{5EA9ABDF-706B-E34A-8FBF-739D6C1012C8}" dt="2020-04-30T12:30:00.905" v="238" actId="2696"/>
        <pc:sldMkLst>
          <pc:docMk/>
          <pc:sldMk cId="4281879435" sldId="319"/>
        </pc:sldMkLst>
      </pc:sldChg>
      <pc:sldChg chg="del">
        <pc:chgData name="Carlos Alonso Martínez" userId="c917cd39c219d606" providerId="LiveId" clId="{5EA9ABDF-706B-E34A-8FBF-739D6C1012C8}" dt="2020-04-30T12:30:00.954" v="240" actId="2696"/>
        <pc:sldMkLst>
          <pc:docMk/>
          <pc:sldMk cId="2616176122" sldId="320"/>
        </pc:sldMkLst>
      </pc:sldChg>
      <pc:sldChg chg="del">
        <pc:chgData name="Carlos Alonso Martínez" userId="c917cd39c219d606" providerId="LiveId" clId="{5EA9ABDF-706B-E34A-8FBF-739D6C1012C8}" dt="2020-04-30T12:30:00.992" v="241" actId="2696"/>
        <pc:sldMkLst>
          <pc:docMk/>
          <pc:sldMk cId="2565761132" sldId="321"/>
        </pc:sldMkLst>
      </pc:sldChg>
      <pc:sldChg chg="del">
        <pc:chgData name="Carlos Alonso Martínez" userId="c917cd39c219d606" providerId="LiveId" clId="{5EA9ABDF-706B-E34A-8FBF-739D6C1012C8}" dt="2020-04-30T12:30:01.031" v="243" actId="2696"/>
        <pc:sldMkLst>
          <pc:docMk/>
          <pc:sldMk cId="3153243429" sldId="322"/>
        </pc:sldMkLst>
      </pc:sldChg>
      <pc:sldChg chg="del">
        <pc:chgData name="Carlos Alonso Martínez" userId="c917cd39c219d606" providerId="LiveId" clId="{5EA9ABDF-706B-E34A-8FBF-739D6C1012C8}" dt="2020-04-30T12:30:01.091" v="246" actId="2696"/>
        <pc:sldMkLst>
          <pc:docMk/>
          <pc:sldMk cId="1721075462" sldId="323"/>
        </pc:sldMkLst>
      </pc:sldChg>
      <pc:sldChg chg="del">
        <pc:chgData name="Carlos Alonso Martínez" userId="c917cd39c219d606" providerId="LiveId" clId="{5EA9ABDF-706B-E34A-8FBF-739D6C1012C8}" dt="2020-04-30T12:30:01.056" v="244" actId="2696"/>
        <pc:sldMkLst>
          <pc:docMk/>
          <pc:sldMk cId="819489040" sldId="324"/>
        </pc:sldMkLst>
      </pc:sldChg>
      <pc:sldChg chg="del">
        <pc:chgData name="Carlos Alonso Martínez" userId="c917cd39c219d606" providerId="LiveId" clId="{5EA9ABDF-706B-E34A-8FBF-739D6C1012C8}" dt="2020-04-30T12:30:01.072" v="245" actId="2696"/>
        <pc:sldMkLst>
          <pc:docMk/>
          <pc:sldMk cId="57997520" sldId="326"/>
        </pc:sldMkLst>
      </pc:sldChg>
      <pc:sldChg chg="del">
        <pc:chgData name="Carlos Alonso Martínez" userId="c917cd39c219d606" providerId="LiveId" clId="{5EA9ABDF-706B-E34A-8FBF-739D6C1012C8}" dt="2020-04-30T12:30:01.120" v="247" actId="2696"/>
        <pc:sldMkLst>
          <pc:docMk/>
          <pc:sldMk cId="2907610165" sldId="327"/>
        </pc:sldMkLst>
      </pc:sldChg>
      <pc:sldChg chg="del">
        <pc:chgData name="Carlos Alonso Martínez" userId="c917cd39c219d606" providerId="LiveId" clId="{5EA9ABDF-706B-E34A-8FBF-739D6C1012C8}" dt="2020-04-30T12:30:01.146" v="248" actId="2696"/>
        <pc:sldMkLst>
          <pc:docMk/>
          <pc:sldMk cId="4014898209" sldId="328"/>
        </pc:sldMkLst>
      </pc:sldChg>
      <pc:sldChg chg="del">
        <pc:chgData name="Carlos Alonso Martínez" userId="c917cd39c219d606" providerId="LiveId" clId="{5EA9ABDF-706B-E34A-8FBF-739D6C1012C8}" dt="2020-04-30T12:30:01.180" v="249" actId="2696"/>
        <pc:sldMkLst>
          <pc:docMk/>
          <pc:sldMk cId="54917874" sldId="329"/>
        </pc:sldMkLst>
      </pc:sldChg>
      <pc:sldChg chg="del">
        <pc:chgData name="Carlos Alonso Martínez" userId="c917cd39c219d606" providerId="LiveId" clId="{5EA9ABDF-706B-E34A-8FBF-739D6C1012C8}" dt="2020-04-30T12:30:01.216" v="250" actId="2696"/>
        <pc:sldMkLst>
          <pc:docMk/>
          <pc:sldMk cId="88237998" sldId="330"/>
        </pc:sldMkLst>
      </pc:sldChg>
      <pc:sldChg chg="del">
        <pc:chgData name="Carlos Alonso Martínez" userId="c917cd39c219d606" providerId="LiveId" clId="{5EA9ABDF-706B-E34A-8FBF-739D6C1012C8}" dt="2020-04-30T12:30:01.228" v="251" actId="2696"/>
        <pc:sldMkLst>
          <pc:docMk/>
          <pc:sldMk cId="477409332" sldId="331"/>
        </pc:sldMkLst>
      </pc:sldChg>
      <pc:sldChg chg="del">
        <pc:chgData name="Carlos Alonso Martínez" userId="c917cd39c219d606" providerId="LiveId" clId="{5EA9ABDF-706B-E34A-8FBF-739D6C1012C8}" dt="2020-04-30T12:30:01.254" v="252" actId="2696"/>
        <pc:sldMkLst>
          <pc:docMk/>
          <pc:sldMk cId="551428009" sldId="332"/>
        </pc:sldMkLst>
      </pc:sldChg>
      <pc:sldChg chg="del">
        <pc:chgData name="Carlos Alonso Martínez" userId="c917cd39c219d606" providerId="LiveId" clId="{5EA9ABDF-706B-E34A-8FBF-739D6C1012C8}" dt="2020-04-30T12:30:01.271" v="253" actId="2696"/>
        <pc:sldMkLst>
          <pc:docMk/>
          <pc:sldMk cId="1001387492" sldId="333"/>
        </pc:sldMkLst>
      </pc:sldChg>
      <pc:sldChg chg="del">
        <pc:chgData name="Carlos Alonso Martínez" userId="c917cd39c219d606" providerId="LiveId" clId="{5EA9ABDF-706B-E34A-8FBF-739D6C1012C8}" dt="2020-04-30T12:30:01.307" v="254" actId="2696"/>
        <pc:sldMkLst>
          <pc:docMk/>
          <pc:sldMk cId="2087462876" sldId="334"/>
        </pc:sldMkLst>
      </pc:sldChg>
      <pc:sldChg chg="del">
        <pc:chgData name="Carlos Alonso Martínez" userId="c917cd39c219d606" providerId="LiveId" clId="{5EA9ABDF-706B-E34A-8FBF-739D6C1012C8}" dt="2020-04-30T12:30:01.344" v="255" actId="2696"/>
        <pc:sldMkLst>
          <pc:docMk/>
          <pc:sldMk cId="2769929945" sldId="336"/>
        </pc:sldMkLst>
      </pc:sldChg>
      <pc:sldChg chg="del">
        <pc:chgData name="Carlos Alonso Martínez" userId="c917cd39c219d606" providerId="LiveId" clId="{5EA9ABDF-706B-E34A-8FBF-739D6C1012C8}" dt="2020-04-30T12:30:01.379" v="256" actId="2696"/>
        <pc:sldMkLst>
          <pc:docMk/>
          <pc:sldMk cId="557141699" sldId="337"/>
        </pc:sldMkLst>
      </pc:sldChg>
      <pc:sldChg chg="del">
        <pc:chgData name="Carlos Alonso Martínez" userId="c917cd39c219d606" providerId="LiveId" clId="{5EA9ABDF-706B-E34A-8FBF-739D6C1012C8}" dt="2020-04-30T12:30:01.445" v="257" actId="2696"/>
        <pc:sldMkLst>
          <pc:docMk/>
          <pc:sldMk cId="3796720237" sldId="338"/>
        </pc:sldMkLst>
      </pc:sldChg>
      <pc:sldChg chg="del">
        <pc:chgData name="Carlos Alonso Martínez" userId="c917cd39c219d606" providerId="LiveId" clId="{5EA9ABDF-706B-E34A-8FBF-739D6C1012C8}" dt="2020-04-30T12:30:01.461" v="258" actId="2696"/>
        <pc:sldMkLst>
          <pc:docMk/>
          <pc:sldMk cId="2336622640" sldId="339"/>
        </pc:sldMkLst>
      </pc:sldChg>
      <pc:sldChg chg="del">
        <pc:chgData name="Carlos Alonso Martínez" userId="c917cd39c219d606" providerId="LiveId" clId="{5EA9ABDF-706B-E34A-8FBF-739D6C1012C8}" dt="2020-04-30T12:30:01.480" v="259" actId="2696"/>
        <pc:sldMkLst>
          <pc:docMk/>
          <pc:sldMk cId="1156421680" sldId="340"/>
        </pc:sldMkLst>
      </pc:sldChg>
      <pc:sldChg chg="del">
        <pc:chgData name="Carlos Alonso Martínez" userId="c917cd39c219d606" providerId="LiveId" clId="{5EA9ABDF-706B-E34A-8FBF-739D6C1012C8}" dt="2020-04-30T12:30:01.492" v="260" actId="2696"/>
        <pc:sldMkLst>
          <pc:docMk/>
          <pc:sldMk cId="4231569645" sldId="341"/>
        </pc:sldMkLst>
      </pc:sldChg>
      <pc:sldChg chg="del">
        <pc:chgData name="Carlos Alonso Martínez" userId="c917cd39c219d606" providerId="LiveId" clId="{5EA9ABDF-706B-E34A-8FBF-739D6C1012C8}" dt="2020-04-30T12:30:01.525" v="261" actId="2696"/>
        <pc:sldMkLst>
          <pc:docMk/>
          <pc:sldMk cId="1273970641" sldId="342"/>
        </pc:sldMkLst>
      </pc:sldChg>
      <pc:sldChg chg="del">
        <pc:chgData name="Carlos Alonso Martínez" userId="c917cd39c219d606" providerId="LiveId" clId="{5EA9ABDF-706B-E34A-8FBF-739D6C1012C8}" dt="2020-04-30T12:30:01.541" v="262" actId="2696"/>
        <pc:sldMkLst>
          <pc:docMk/>
          <pc:sldMk cId="2634493388" sldId="343"/>
        </pc:sldMkLst>
      </pc:sldChg>
      <pc:sldChg chg="modSp">
        <pc:chgData name="Carlos Alonso Martínez" userId="c917cd39c219d606" providerId="LiveId" clId="{5EA9ABDF-706B-E34A-8FBF-739D6C1012C8}" dt="2020-05-01T08:38:02.627" v="1216" actId="404"/>
        <pc:sldMkLst>
          <pc:docMk/>
          <pc:sldMk cId="4227998279" sldId="344"/>
        </pc:sldMkLst>
        <pc:spChg chg="mod">
          <ac:chgData name="Carlos Alonso Martínez" userId="c917cd39c219d606" providerId="LiveId" clId="{5EA9ABDF-706B-E34A-8FBF-739D6C1012C8}" dt="2020-05-01T08:38:02.627" v="1216" actId="404"/>
          <ac:spMkLst>
            <pc:docMk/>
            <pc:sldMk cId="4227998279" sldId="344"/>
            <ac:spMk id="3" creationId="{BF299632-B596-6949-82BA-E5527AB79433}"/>
          </ac:spMkLst>
        </pc:spChg>
      </pc:sldChg>
      <pc:sldChg chg="addSp delSp modSp">
        <pc:chgData name="Carlos Alonso Martínez" userId="c917cd39c219d606" providerId="LiveId" clId="{5EA9ABDF-706B-E34A-8FBF-739D6C1012C8}" dt="2020-04-30T12:26:28.191" v="9"/>
        <pc:sldMkLst>
          <pc:docMk/>
          <pc:sldMk cId="3026873205" sldId="346"/>
        </pc:sldMkLst>
        <pc:spChg chg="add del mod">
          <ac:chgData name="Carlos Alonso Martínez" userId="c917cd39c219d606" providerId="LiveId" clId="{5EA9ABDF-706B-E34A-8FBF-739D6C1012C8}" dt="2020-04-30T12:26:28.191" v="9"/>
          <ac:spMkLst>
            <pc:docMk/>
            <pc:sldMk cId="3026873205" sldId="346"/>
            <ac:spMk id="2" creationId="{439A29C1-595D-074B-BDE5-BCB2751CF888}"/>
          </ac:spMkLst>
        </pc:spChg>
        <pc:spChg chg="mod">
          <ac:chgData name="Carlos Alonso Martínez" userId="c917cd39c219d606" providerId="LiveId" clId="{5EA9ABDF-706B-E34A-8FBF-739D6C1012C8}" dt="2020-04-30T12:26:10.800" v="4" actId="1076"/>
          <ac:spMkLst>
            <pc:docMk/>
            <pc:sldMk cId="3026873205" sldId="346"/>
            <ac:spMk id="28" creationId="{00000000-0000-0000-0000-000000000000}"/>
          </ac:spMkLst>
        </pc:spChg>
        <pc:spChg chg="del">
          <ac:chgData name="Carlos Alonso Martínez" userId="c917cd39c219d606" providerId="LiveId" clId="{5EA9ABDF-706B-E34A-8FBF-739D6C1012C8}" dt="2020-04-30T12:26:14.224" v="5" actId="478"/>
          <ac:spMkLst>
            <pc:docMk/>
            <pc:sldMk cId="3026873205" sldId="346"/>
            <ac:spMk id="11267" creationId="{00000000-0000-0000-0000-000000000000}"/>
          </ac:spMkLst>
        </pc:spChg>
      </pc:sldChg>
      <pc:sldChg chg="add del">
        <pc:chgData name="Carlos Alonso Martínez" userId="c917cd39c219d606" providerId="LiveId" clId="{5EA9ABDF-706B-E34A-8FBF-739D6C1012C8}" dt="2020-04-30T12:32:10.950" v="279"/>
        <pc:sldMkLst>
          <pc:docMk/>
          <pc:sldMk cId="289920150" sldId="347"/>
        </pc:sldMkLst>
      </pc:sldChg>
      <pc:sldChg chg="addSp delSp modSp add">
        <pc:chgData name="Carlos Alonso Martínez" userId="c917cd39c219d606" providerId="LiveId" clId="{5EA9ABDF-706B-E34A-8FBF-739D6C1012C8}" dt="2020-04-30T12:35:10.819" v="316" actId="1076"/>
        <pc:sldMkLst>
          <pc:docMk/>
          <pc:sldMk cId="1697546271" sldId="347"/>
        </pc:sldMkLst>
        <pc:spChg chg="mod">
          <ac:chgData name="Carlos Alonso Martínez" userId="c917cd39c219d606" providerId="LiveId" clId="{5EA9ABDF-706B-E34A-8FBF-739D6C1012C8}" dt="2020-04-30T12:34:29.915" v="305" actId="20577"/>
          <ac:spMkLst>
            <pc:docMk/>
            <pc:sldMk cId="1697546271" sldId="347"/>
            <ac:spMk id="2" creationId="{28A6F26D-DBAD-D141-89C7-4F882AC457CA}"/>
          </ac:spMkLst>
        </pc:spChg>
        <pc:spChg chg="mod">
          <ac:chgData name="Carlos Alonso Martínez" userId="c917cd39c219d606" providerId="LiveId" clId="{5EA9ABDF-706B-E34A-8FBF-739D6C1012C8}" dt="2020-04-30T12:34:48.823" v="309" actId="27636"/>
          <ac:spMkLst>
            <pc:docMk/>
            <pc:sldMk cId="1697546271" sldId="347"/>
            <ac:spMk id="3" creationId="{9DB82F57-0A73-644F-8D2A-F159C37D265A}"/>
          </ac:spMkLst>
        </pc:spChg>
        <pc:spChg chg="add del">
          <ac:chgData name="Carlos Alonso Martínez" userId="c917cd39c219d606" providerId="LiveId" clId="{5EA9ABDF-706B-E34A-8FBF-739D6C1012C8}" dt="2020-04-30T12:34:18.114" v="302"/>
          <ac:spMkLst>
            <pc:docMk/>
            <pc:sldMk cId="1697546271" sldId="347"/>
            <ac:spMk id="4" creationId="{DFD2F131-11F4-E14A-BF4A-A2B1319F6DC3}"/>
          </ac:spMkLst>
        </pc:spChg>
        <pc:spChg chg="add del">
          <ac:chgData name="Carlos Alonso Martínez" userId="c917cd39c219d606" providerId="LiveId" clId="{5EA9ABDF-706B-E34A-8FBF-739D6C1012C8}" dt="2020-04-30T12:34:18.114" v="302"/>
          <ac:spMkLst>
            <pc:docMk/>
            <pc:sldMk cId="1697546271" sldId="347"/>
            <ac:spMk id="5" creationId="{4FA93140-02E4-DF4B-810E-8A80CDB9A9B7}"/>
          </ac:spMkLst>
        </pc:spChg>
        <pc:spChg chg="add del mod">
          <ac:chgData name="Carlos Alonso Martínez" userId="c917cd39c219d606" providerId="LiveId" clId="{5EA9ABDF-706B-E34A-8FBF-739D6C1012C8}" dt="2020-04-30T12:34:52.800" v="311"/>
          <ac:spMkLst>
            <pc:docMk/>
            <pc:sldMk cId="1697546271" sldId="347"/>
            <ac:spMk id="7" creationId="{7A605D76-A70D-E545-93AF-FDCDC670E318}"/>
          </ac:spMkLst>
        </pc:spChg>
        <pc:spChg chg="add mod">
          <ac:chgData name="Carlos Alonso Martínez" userId="c917cd39c219d606" providerId="LiveId" clId="{5EA9ABDF-706B-E34A-8FBF-739D6C1012C8}" dt="2020-04-30T12:35:10.819" v="316" actId="1076"/>
          <ac:spMkLst>
            <pc:docMk/>
            <pc:sldMk cId="1697546271" sldId="347"/>
            <ac:spMk id="9" creationId="{46B130E7-1491-D048-8058-71F2169B85B3}"/>
          </ac:spMkLst>
        </pc:spChg>
        <pc:picChg chg="add del">
          <ac:chgData name="Carlos Alonso Martínez" userId="c917cd39c219d606" providerId="LiveId" clId="{5EA9ABDF-706B-E34A-8FBF-739D6C1012C8}" dt="2020-04-30T12:34:18.114" v="302"/>
          <ac:picMkLst>
            <pc:docMk/>
            <pc:sldMk cId="1697546271" sldId="347"/>
            <ac:picMk id="6" creationId="{4FEEC214-1CE5-EF45-8C5B-A0F8961FDA84}"/>
          </ac:picMkLst>
        </pc:picChg>
        <pc:picChg chg="add mod">
          <ac:chgData name="Carlos Alonso Martínez" userId="c917cd39c219d606" providerId="LiveId" clId="{5EA9ABDF-706B-E34A-8FBF-739D6C1012C8}" dt="2020-04-30T12:34:59.772" v="314" actId="14100"/>
          <ac:picMkLst>
            <pc:docMk/>
            <pc:sldMk cId="1697546271" sldId="347"/>
            <ac:picMk id="8" creationId="{F5F47925-FA0B-4A41-8D6B-D41C2CF87CC4}"/>
          </ac:picMkLst>
        </pc:picChg>
      </pc:sldChg>
      <pc:sldChg chg="addSp delSp modSp add del">
        <pc:chgData name="Carlos Alonso Martínez" userId="c917cd39c219d606" providerId="LiveId" clId="{5EA9ABDF-706B-E34A-8FBF-739D6C1012C8}" dt="2020-04-30T12:34:07.157" v="299" actId="2696"/>
        <pc:sldMkLst>
          <pc:docMk/>
          <pc:sldMk cId="3692419530" sldId="347"/>
        </pc:sldMkLst>
        <pc:spChg chg="mod">
          <ac:chgData name="Carlos Alonso Martínez" userId="c917cd39c219d606" providerId="LiveId" clId="{5EA9ABDF-706B-E34A-8FBF-739D6C1012C8}" dt="2020-04-30T12:32:31.910" v="285" actId="27636"/>
          <ac:spMkLst>
            <pc:docMk/>
            <pc:sldMk cId="3692419530" sldId="347"/>
            <ac:spMk id="2" creationId="{EEAD4995-131E-6E4D-A483-8AF7389184AC}"/>
          </ac:spMkLst>
        </pc:spChg>
        <pc:spChg chg="del">
          <ac:chgData name="Carlos Alonso Martínez" userId="c917cd39c219d606" providerId="LiveId" clId="{5EA9ABDF-706B-E34A-8FBF-739D6C1012C8}" dt="2020-04-30T12:32:39.193" v="286" actId="478"/>
          <ac:spMkLst>
            <pc:docMk/>
            <pc:sldMk cId="3692419530" sldId="347"/>
            <ac:spMk id="3" creationId="{8B5DAC7D-F2BE-BB4A-9A2A-EEA0DEC96C3E}"/>
          </ac:spMkLst>
        </pc:spChg>
        <pc:spChg chg="add mod">
          <ac:chgData name="Carlos Alonso Martínez" userId="c917cd39c219d606" providerId="LiveId" clId="{5EA9ABDF-706B-E34A-8FBF-739D6C1012C8}" dt="2020-04-30T12:34:04.875" v="298" actId="688"/>
          <ac:spMkLst>
            <pc:docMk/>
            <pc:sldMk cId="3692419530" sldId="347"/>
            <ac:spMk id="4" creationId="{009D31EB-BB16-594A-8106-37815575984F}"/>
          </ac:spMkLst>
        </pc:spChg>
        <pc:spChg chg="add mod">
          <ac:chgData name="Carlos Alonso Martínez" userId="c917cd39c219d606" providerId="LiveId" clId="{5EA9ABDF-706B-E34A-8FBF-739D6C1012C8}" dt="2020-04-30T12:32:52.311" v="289" actId="1076"/>
          <ac:spMkLst>
            <pc:docMk/>
            <pc:sldMk cId="3692419530" sldId="347"/>
            <ac:spMk id="5" creationId="{85C3AB28-1C97-1F46-867B-9C5533660433}"/>
          </ac:spMkLst>
        </pc:spChg>
        <pc:picChg chg="add mod">
          <ac:chgData name="Carlos Alonso Martínez" userId="c917cd39c219d606" providerId="LiveId" clId="{5EA9ABDF-706B-E34A-8FBF-739D6C1012C8}" dt="2020-04-30T12:33:05.395" v="292" actId="1076"/>
          <ac:picMkLst>
            <pc:docMk/>
            <pc:sldMk cId="3692419530" sldId="347"/>
            <ac:picMk id="6" creationId="{18A52568-F221-2E45-BAD5-D951147C7512}"/>
          </ac:picMkLst>
        </pc:picChg>
      </pc:sldChg>
      <pc:sldChg chg="modSp add">
        <pc:chgData name="Carlos Alonso Martínez" userId="c917cd39c219d606" providerId="LiveId" clId="{5EA9ABDF-706B-E34A-8FBF-739D6C1012C8}" dt="2020-04-30T12:35:46.776" v="323" actId="5793"/>
        <pc:sldMkLst>
          <pc:docMk/>
          <pc:sldMk cId="2488206789" sldId="348"/>
        </pc:sldMkLst>
        <pc:spChg chg="mod">
          <ac:chgData name="Carlos Alonso Martínez" userId="c917cd39c219d606" providerId="LiveId" clId="{5EA9ABDF-706B-E34A-8FBF-739D6C1012C8}" dt="2020-04-30T12:35:31.070" v="320" actId="20577"/>
          <ac:spMkLst>
            <pc:docMk/>
            <pc:sldMk cId="2488206789" sldId="348"/>
            <ac:spMk id="2" creationId="{E1A84D25-08BE-5944-873B-12FD48AF992B}"/>
          </ac:spMkLst>
        </pc:spChg>
        <pc:spChg chg="mod">
          <ac:chgData name="Carlos Alonso Martínez" userId="c917cd39c219d606" providerId="LiveId" clId="{5EA9ABDF-706B-E34A-8FBF-739D6C1012C8}" dt="2020-04-30T12:35:46.776" v="323" actId="5793"/>
          <ac:spMkLst>
            <pc:docMk/>
            <pc:sldMk cId="2488206789" sldId="348"/>
            <ac:spMk id="3" creationId="{208D75DF-5D9F-334A-8E24-BB71965097BF}"/>
          </ac:spMkLst>
        </pc:spChg>
      </pc:sldChg>
      <pc:sldChg chg="addSp delSp modSp add">
        <pc:chgData name="Carlos Alonso Martínez" userId="c917cd39c219d606" providerId="LiveId" clId="{5EA9ABDF-706B-E34A-8FBF-739D6C1012C8}" dt="2020-04-30T12:36:38.163" v="355" actId="1076"/>
        <pc:sldMkLst>
          <pc:docMk/>
          <pc:sldMk cId="207916446" sldId="349"/>
        </pc:sldMkLst>
        <pc:spChg chg="mod">
          <ac:chgData name="Carlos Alonso Martínez" userId="c917cd39c219d606" providerId="LiveId" clId="{5EA9ABDF-706B-E34A-8FBF-739D6C1012C8}" dt="2020-04-30T12:36:25.936" v="353" actId="313"/>
          <ac:spMkLst>
            <pc:docMk/>
            <pc:sldMk cId="207916446" sldId="349"/>
            <ac:spMk id="2" creationId="{338E1728-5BEC-094F-95DA-4E2E2B54F166}"/>
          </ac:spMkLst>
        </pc:spChg>
        <pc:spChg chg="del">
          <ac:chgData name="Carlos Alonso Martínez" userId="c917cd39c219d606" providerId="LiveId" clId="{5EA9ABDF-706B-E34A-8FBF-739D6C1012C8}" dt="2020-04-30T12:36:33.641" v="354"/>
          <ac:spMkLst>
            <pc:docMk/>
            <pc:sldMk cId="207916446" sldId="349"/>
            <ac:spMk id="3" creationId="{8ABF0714-BCAF-DE4A-BC08-246EC9BD02F5}"/>
          </ac:spMkLst>
        </pc:spChg>
        <pc:picChg chg="add mod">
          <ac:chgData name="Carlos Alonso Martínez" userId="c917cd39c219d606" providerId="LiveId" clId="{5EA9ABDF-706B-E34A-8FBF-739D6C1012C8}" dt="2020-04-30T12:36:38.163" v="355" actId="1076"/>
          <ac:picMkLst>
            <pc:docMk/>
            <pc:sldMk cId="207916446" sldId="349"/>
            <ac:picMk id="4" creationId="{32168FAF-B3B5-3D4E-A387-FEDFA3CBADEC}"/>
          </ac:picMkLst>
        </pc:picChg>
      </pc:sldChg>
      <pc:sldChg chg="modSp add">
        <pc:chgData name="Carlos Alonso Martínez" userId="c917cd39c219d606" providerId="LiveId" clId="{5EA9ABDF-706B-E34A-8FBF-739D6C1012C8}" dt="2020-04-30T12:37:26.894" v="401" actId="207"/>
        <pc:sldMkLst>
          <pc:docMk/>
          <pc:sldMk cId="2620930913" sldId="350"/>
        </pc:sldMkLst>
        <pc:spChg chg="mod">
          <ac:chgData name="Carlos Alonso Martínez" userId="c917cd39c219d606" providerId="LiveId" clId="{5EA9ABDF-706B-E34A-8FBF-739D6C1012C8}" dt="2020-04-30T12:37:05.446" v="395" actId="242"/>
          <ac:spMkLst>
            <pc:docMk/>
            <pc:sldMk cId="2620930913" sldId="350"/>
            <ac:spMk id="2" creationId="{E558A751-3AF3-FD40-9431-BE942DA6C675}"/>
          </ac:spMkLst>
        </pc:spChg>
        <pc:spChg chg="mod">
          <ac:chgData name="Carlos Alonso Martínez" userId="c917cd39c219d606" providerId="LiveId" clId="{5EA9ABDF-706B-E34A-8FBF-739D6C1012C8}" dt="2020-04-30T12:37:26.894" v="401" actId="207"/>
          <ac:spMkLst>
            <pc:docMk/>
            <pc:sldMk cId="2620930913" sldId="350"/>
            <ac:spMk id="3" creationId="{80EA1F2C-0B1E-9446-80B1-FB4D6AA31C71}"/>
          </ac:spMkLst>
        </pc:spChg>
      </pc:sldChg>
      <pc:sldChg chg="addSp delSp modSp add">
        <pc:chgData name="Carlos Alonso Martínez" userId="c917cd39c219d606" providerId="LiveId" clId="{5EA9ABDF-706B-E34A-8FBF-739D6C1012C8}" dt="2020-04-30T12:37:59.906" v="428"/>
        <pc:sldMkLst>
          <pc:docMk/>
          <pc:sldMk cId="1028197249" sldId="351"/>
        </pc:sldMkLst>
        <pc:spChg chg="mod">
          <ac:chgData name="Carlos Alonso Martínez" userId="c917cd39c219d606" providerId="LiveId" clId="{5EA9ABDF-706B-E34A-8FBF-739D6C1012C8}" dt="2020-04-30T12:37:52.717" v="427" actId="242"/>
          <ac:spMkLst>
            <pc:docMk/>
            <pc:sldMk cId="1028197249" sldId="351"/>
            <ac:spMk id="2" creationId="{40E167E1-9F28-6F4F-9810-13C4D0DF0F1C}"/>
          </ac:spMkLst>
        </pc:spChg>
        <pc:spChg chg="del">
          <ac:chgData name="Carlos Alonso Martínez" userId="c917cd39c219d606" providerId="LiveId" clId="{5EA9ABDF-706B-E34A-8FBF-739D6C1012C8}" dt="2020-04-30T12:37:59.906" v="428"/>
          <ac:spMkLst>
            <pc:docMk/>
            <pc:sldMk cId="1028197249" sldId="351"/>
            <ac:spMk id="3" creationId="{ED441EF7-D7C0-1F4F-A2D7-BF983CAA2709}"/>
          </ac:spMkLst>
        </pc:spChg>
        <pc:picChg chg="add mod">
          <ac:chgData name="Carlos Alonso Martínez" userId="c917cd39c219d606" providerId="LiveId" clId="{5EA9ABDF-706B-E34A-8FBF-739D6C1012C8}" dt="2020-04-30T12:37:59.906" v="428"/>
          <ac:picMkLst>
            <pc:docMk/>
            <pc:sldMk cId="1028197249" sldId="351"/>
            <ac:picMk id="4" creationId="{A02F86E7-2AC5-9341-B7CD-8E6FA912C757}"/>
          </ac:picMkLst>
        </pc:picChg>
      </pc:sldChg>
      <pc:sldChg chg="addSp delSp modSp add">
        <pc:chgData name="Carlos Alonso Martínez" userId="c917cd39c219d606" providerId="LiveId" clId="{5EA9ABDF-706B-E34A-8FBF-739D6C1012C8}" dt="2020-05-05T08:13:25.897" v="1221" actId="478"/>
        <pc:sldMkLst>
          <pc:docMk/>
          <pc:sldMk cId="2533615506" sldId="352"/>
        </pc:sldMkLst>
        <pc:spChg chg="mod">
          <ac:chgData name="Carlos Alonso Martínez" userId="c917cd39c219d606" providerId="LiveId" clId="{5EA9ABDF-706B-E34A-8FBF-739D6C1012C8}" dt="2020-04-30T12:38:23.934" v="452" actId="20577"/>
          <ac:spMkLst>
            <pc:docMk/>
            <pc:sldMk cId="2533615506" sldId="352"/>
            <ac:spMk id="2" creationId="{F18B7C48-E64C-ED4E-BC90-EC8057CD3064}"/>
          </ac:spMkLst>
        </pc:spChg>
        <pc:spChg chg="del">
          <ac:chgData name="Carlos Alonso Martínez" userId="c917cd39c219d606" providerId="LiveId" clId="{5EA9ABDF-706B-E34A-8FBF-739D6C1012C8}" dt="2020-04-30T12:38:29.590" v="453"/>
          <ac:spMkLst>
            <pc:docMk/>
            <pc:sldMk cId="2533615506" sldId="352"/>
            <ac:spMk id="3" creationId="{1A9DC1C7-C5C1-F04D-BDDE-CE1E45AF421F}"/>
          </ac:spMkLst>
        </pc:spChg>
        <pc:spChg chg="add mod">
          <ac:chgData name="Carlos Alonso Martínez" userId="c917cd39c219d606" providerId="LiveId" clId="{5EA9ABDF-706B-E34A-8FBF-739D6C1012C8}" dt="2020-04-30T12:38:47.885" v="459" actId="1076"/>
          <ac:spMkLst>
            <pc:docMk/>
            <pc:sldMk cId="2533615506" sldId="352"/>
            <ac:spMk id="5" creationId="{4AA90ADD-9E38-6342-94BE-91F34E12F177}"/>
          </ac:spMkLst>
        </pc:spChg>
        <pc:spChg chg="add del mod">
          <ac:chgData name="Carlos Alonso Martínez" userId="c917cd39c219d606" providerId="LiveId" clId="{5EA9ABDF-706B-E34A-8FBF-739D6C1012C8}" dt="2020-05-05T08:13:25.897" v="1221" actId="478"/>
          <ac:spMkLst>
            <pc:docMk/>
            <pc:sldMk cId="2533615506" sldId="352"/>
            <ac:spMk id="6" creationId="{9E725B8E-7C03-224D-9010-1B80C2C78AED}"/>
          </ac:spMkLst>
        </pc:spChg>
        <pc:picChg chg="add mod">
          <ac:chgData name="Carlos Alonso Martínez" userId="c917cd39c219d606" providerId="LiveId" clId="{5EA9ABDF-706B-E34A-8FBF-739D6C1012C8}" dt="2020-04-30T12:38:39.391" v="457" actId="14100"/>
          <ac:picMkLst>
            <pc:docMk/>
            <pc:sldMk cId="2533615506" sldId="352"/>
            <ac:picMk id="4" creationId="{D3647BBB-52AC-DC47-88FB-634A0B52BDC3}"/>
          </ac:picMkLst>
        </pc:picChg>
      </pc:sldChg>
      <pc:sldChg chg="modSp add">
        <pc:chgData name="Carlos Alonso Martínez" userId="c917cd39c219d606" providerId="LiveId" clId="{5EA9ABDF-706B-E34A-8FBF-739D6C1012C8}" dt="2020-04-30T12:40:04.349" v="491" actId="15"/>
        <pc:sldMkLst>
          <pc:docMk/>
          <pc:sldMk cId="1123223732" sldId="353"/>
        </pc:sldMkLst>
        <pc:spChg chg="mod">
          <ac:chgData name="Carlos Alonso Martínez" userId="c917cd39c219d606" providerId="LiveId" clId="{5EA9ABDF-706B-E34A-8FBF-739D6C1012C8}" dt="2020-04-30T12:39:33.573" v="482" actId="20577"/>
          <ac:spMkLst>
            <pc:docMk/>
            <pc:sldMk cId="1123223732" sldId="353"/>
            <ac:spMk id="2" creationId="{05E22699-9CBA-2849-9E64-B786D03E6292}"/>
          </ac:spMkLst>
        </pc:spChg>
        <pc:spChg chg="mod">
          <ac:chgData name="Carlos Alonso Martínez" userId="c917cd39c219d606" providerId="LiveId" clId="{5EA9ABDF-706B-E34A-8FBF-739D6C1012C8}" dt="2020-04-30T12:40:04.349" v="491" actId="15"/>
          <ac:spMkLst>
            <pc:docMk/>
            <pc:sldMk cId="1123223732" sldId="353"/>
            <ac:spMk id="3" creationId="{E453C544-A3B9-A949-890D-5933D4F57B38}"/>
          </ac:spMkLst>
        </pc:spChg>
      </pc:sldChg>
      <pc:sldChg chg="modSp add">
        <pc:chgData name="Carlos Alonso Martínez" userId="c917cd39c219d606" providerId="LiveId" clId="{5EA9ABDF-706B-E34A-8FBF-739D6C1012C8}" dt="2020-04-30T12:41:02.761" v="546" actId="5793"/>
        <pc:sldMkLst>
          <pc:docMk/>
          <pc:sldMk cId="1868886487" sldId="354"/>
        </pc:sldMkLst>
        <pc:spChg chg="mod">
          <ac:chgData name="Carlos Alonso Martínez" userId="c917cd39c219d606" providerId="LiveId" clId="{5EA9ABDF-706B-E34A-8FBF-739D6C1012C8}" dt="2020-04-30T12:40:38.553" v="543" actId="20577"/>
          <ac:spMkLst>
            <pc:docMk/>
            <pc:sldMk cId="1868886487" sldId="354"/>
            <ac:spMk id="2" creationId="{4931C99B-2497-524D-B34E-5B6764423702}"/>
          </ac:spMkLst>
        </pc:spChg>
        <pc:spChg chg="mod">
          <ac:chgData name="Carlos Alonso Martínez" userId="c917cd39c219d606" providerId="LiveId" clId="{5EA9ABDF-706B-E34A-8FBF-739D6C1012C8}" dt="2020-04-30T12:41:02.761" v="546" actId="5793"/>
          <ac:spMkLst>
            <pc:docMk/>
            <pc:sldMk cId="1868886487" sldId="354"/>
            <ac:spMk id="3" creationId="{E3C9F7F2-F065-4244-B6DF-3398A3B5176D}"/>
          </ac:spMkLst>
        </pc:spChg>
      </pc:sldChg>
      <pc:sldChg chg="modSp add">
        <pc:chgData name="Carlos Alonso Martínez" userId="c917cd39c219d606" providerId="LiveId" clId="{5EA9ABDF-706B-E34A-8FBF-739D6C1012C8}" dt="2020-04-30T12:42:11.693" v="594" actId="403"/>
        <pc:sldMkLst>
          <pc:docMk/>
          <pc:sldMk cId="3524681576" sldId="355"/>
        </pc:sldMkLst>
        <pc:spChg chg="mod">
          <ac:chgData name="Carlos Alonso Martínez" userId="c917cd39c219d606" providerId="LiveId" clId="{5EA9ABDF-706B-E34A-8FBF-739D6C1012C8}" dt="2020-04-30T12:41:25.015" v="577" actId="20577"/>
          <ac:spMkLst>
            <pc:docMk/>
            <pc:sldMk cId="3524681576" sldId="355"/>
            <ac:spMk id="2" creationId="{CBC0C3D3-BE57-B74A-94C9-31B3E86CA69B}"/>
          </ac:spMkLst>
        </pc:spChg>
        <pc:spChg chg="mod">
          <ac:chgData name="Carlos Alonso Martínez" userId="c917cd39c219d606" providerId="LiveId" clId="{5EA9ABDF-706B-E34A-8FBF-739D6C1012C8}" dt="2020-04-30T12:42:11.693" v="594" actId="403"/>
          <ac:spMkLst>
            <pc:docMk/>
            <pc:sldMk cId="3524681576" sldId="355"/>
            <ac:spMk id="3" creationId="{521FC432-AB9C-514D-8810-19688F69D554}"/>
          </ac:spMkLst>
        </pc:spChg>
      </pc:sldChg>
      <pc:sldChg chg="addSp modSp add">
        <pc:chgData name="Carlos Alonso Martínez" userId="c917cd39c219d606" providerId="LiveId" clId="{5EA9ABDF-706B-E34A-8FBF-739D6C1012C8}" dt="2020-04-30T12:43:26.951" v="657" actId="692"/>
        <pc:sldMkLst>
          <pc:docMk/>
          <pc:sldMk cId="4160322326" sldId="356"/>
        </pc:sldMkLst>
        <pc:spChg chg="mod">
          <ac:chgData name="Carlos Alonso Martínez" userId="c917cd39c219d606" providerId="LiveId" clId="{5EA9ABDF-706B-E34A-8FBF-739D6C1012C8}" dt="2020-04-30T12:42:34.235" v="625" actId="20577"/>
          <ac:spMkLst>
            <pc:docMk/>
            <pc:sldMk cId="4160322326" sldId="356"/>
            <ac:spMk id="2" creationId="{02BD4A02-B8F1-834E-B5EC-8B4E264BE94D}"/>
          </ac:spMkLst>
        </pc:spChg>
        <pc:spChg chg="mod">
          <ac:chgData name="Carlos Alonso Martínez" userId="c917cd39c219d606" providerId="LiveId" clId="{5EA9ABDF-706B-E34A-8FBF-739D6C1012C8}" dt="2020-04-30T12:42:56.582" v="632" actId="27636"/>
          <ac:spMkLst>
            <pc:docMk/>
            <pc:sldMk cId="4160322326" sldId="356"/>
            <ac:spMk id="3" creationId="{D6AD8220-383A-A14C-A29F-98F7A7F4F0CC}"/>
          </ac:spMkLst>
        </pc:spChg>
        <pc:picChg chg="add mod">
          <ac:chgData name="Carlos Alonso Martínez" userId="c917cd39c219d606" providerId="LiveId" clId="{5EA9ABDF-706B-E34A-8FBF-739D6C1012C8}" dt="2020-04-30T12:43:08.095" v="635" actId="14100"/>
          <ac:picMkLst>
            <pc:docMk/>
            <pc:sldMk cId="4160322326" sldId="356"/>
            <ac:picMk id="4" creationId="{02994F57-FA8B-DD4B-B7F0-FC89049267F0}"/>
          </ac:picMkLst>
        </pc:picChg>
        <pc:cxnChg chg="add mod">
          <ac:chgData name="Carlos Alonso Martínez" userId="c917cd39c219d606" providerId="LiveId" clId="{5EA9ABDF-706B-E34A-8FBF-739D6C1012C8}" dt="2020-04-30T12:43:26.951" v="657" actId="692"/>
          <ac:cxnSpMkLst>
            <pc:docMk/>
            <pc:sldMk cId="4160322326" sldId="356"/>
            <ac:cxnSpMk id="6" creationId="{9207E813-1FEF-A043-98F7-9082E83AAFC0}"/>
          </ac:cxnSpMkLst>
        </pc:cxnChg>
      </pc:sldChg>
      <pc:sldChg chg="addSp delSp modSp add">
        <pc:chgData name="Carlos Alonso Martínez" userId="c917cd39c219d606" providerId="LiveId" clId="{5EA9ABDF-706B-E34A-8FBF-739D6C1012C8}" dt="2020-04-30T12:44:42.901" v="671" actId="478"/>
        <pc:sldMkLst>
          <pc:docMk/>
          <pc:sldMk cId="3751835185" sldId="357"/>
        </pc:sldMkLst>
        <pc:spChg chg="mod">
          <ac:chgData name="Carlos Alonso Martínez" userId="c917cd39c219d606" providerId="LiveId" clId="{5EA9ABDF-706B-E34A-8FBF-739D6C1012C8}" dt="2020-04-30T12:44:39.607" v="670"/>
          <ac:spMkLst>
            <pc:docMk/>
            <pc:sldMk cId="3751835185" sldId="357"/>
            <ac:spMk id="2" creationId="{2A55436F-98FF-EA40-881E-37FF05C48553}"/>
          </ac:spMkLst>
        </pc:spChg>
        <pc:spChg chg="del">
          <ac:chgData name="Carlos Alonso Martínez" userId="c917cd39c219d606" providerId="LiveId" clId="{5EA9ABDF-706B-E34A-8FBF-739D6C1012C8}" dt="2020-04-30T12:44:42.901" v="671" actId="478"/>
          <ac:spMkLst>
            <pc:docMk/>
            <pc:sldMk cId="3751835185" sldId="357"/>
            <ac:spMk id="3" creationId="{8CAED196-DD6B-F847-8EE6-5952A6D63F49}"/>
          </ac:spMkLst>
        </pc:spChg>
        <pc:spChg chg="add del">
          <ac:chgData name="Carlos Alonso Martínez" userId="c917cd39c219d606" providerId="LiveId" clId="{5EA9ABDF-706B-E34A-8FBF-739D6C1012C8}" dt="2020-04-30T12:43:54.526" v="661"/>
          <ac:spMkLst>
            <pc:docMk/>
            <pc:sldMk cId="3751835185" sldId="357"/>
            <ac:spMk id="5" creationId="{D8462EB6-C848-2844-8BBB-80BA2D988B5F}"/>
          </ac:spMkLst>
        </pc:spChg>
        <pc:spChg chg="add del mod">
          <ac:chgData name="Carlos Alonso Martínez" userId="c917cd39c219d606" providerId="LiveId" clId="{5EA9ABDF-706B-E34A-8FBF-739D6C1012C8}" dt="2020-04-30T12:44:05.754" v="664"/>
          <ac:spMkLst>
            <pc:docMk/>
            <pc:sldMk cId="3751835185" sldId="357"/>
            <ac:spMk id="7" creationId="{EF9E97BF-13FF-3746-9F13-965B611F215C}"/>
          </ac:spMkLst>
        </pc:spChg>
        <pc:spChg chg="add mod">
          <ac:chgData name="Carlos Alonso Martínez" userId="c917cd39c219d606" providerId="LiveId" clId="{5EA9ABDF-706B-E34A-8FBF-739D6C1012C8}" dt="2020-04-30T12:44:27.512" v="668" actId="1582"/>
          <ac:spMkLst>
            <pc:docMk/>
            <pc:sldMk cId="3751835185" sldId="357"/>
            <ac:spMk id="9" creationId="{486AF6BB-C964-4740-A532-137F1C45F498}"/>
          </ac:spMkLst>
        </pc:spChg>
        <pc:picChg chg="add del">
          <ac:chgData name="Carlos Alonso Martínez" userId="c917cd39c219d606" providerId="LiveId" clId="{5EA9ABDF-706B-E34A-8FBF-739D6C1012C8}" dt="2020-04-30T12:43:54.526" v="661"/>
          <ac:picMkLst>
            <pc:docMk/>
            <pc:sldMk cId="3751835185" sldId="357"/>
            <ac:picMk id="4" creationId="{99DF68CF-ABFD-AB4D-9388-10F649A31D57}"/>
          </ac:picMkLst>
        </pc:picChg>
        <pc:picChg chg="add del mod">
          <ac:chgData name="Carlos Alonso Martínez" userId="c917cd39c219d606" providerId="LiveId" clId="{5EA9ABDF-706B-E34A-8FBF-739D6C1012C8}" dt="2020-04-30T12:44:05.754" v="664"/>
          <ac:picMkLst>
            <pc:docMk/>
            <pc:sldMk cId="3751835185" sldId="357"/>
            <ac:picMk id="6" creationId="{640C80E2-9934-4D4D-A467-8BD300761BDE}"/>
          </ac:picMkLst>
        </pc:picChg>
        <pc:picChg chg="add mod">
          <ac:chgData name="Carlos Alonso Martínez" userId="c917cd39c219d606" providerId="LiveId" clId="{5EA9ABDF-706B-E34A-8FBF-739D6C1012C8}" dt="2020-04-30T12:44:31.719" v="669" actId="14100"/>
          <ac:picMkLst>
            <pc:docMk/>
            <pc:sldMk cId="3751835185" sldId="357"/>
            <ac:picMk id="8" creationId="{74301EB7-2549-3342-842A-D764F4BC9DA6}"/>
          </ac:picMkLst>
        </pc:picChg>
      </pc:sldChg>
      <pc:sldChg chg="addSp delSp modSp add">
        <pc:chgData name="Carlos Alonso Martínez" userId="c917cd39c219d606" providerId="LiveId" clId="{5EA9ABDF-706B-E34A-8FBF-739D6C1012C8}" dt="2020-04-30T12:45:38.328" v="710" actId="403"/>
        <pc:sldMkLst>
          <pc:docMk/>
          <pc:sldMk cId="3014351092" sldId="358"/>
        </pc:sldMkLst>
        <pc:spChg chg="mod">
          <ac:chgData name="Carlos Alonso Martínez" userId="c917cd39c219d606" providerId="LiveId" clId="{5EA9ABDF-706B-E34A-8FBF-739D6C1012C8}" dt="2020-04-30T12:44:57.878" v="700" actId="20577"/>
          <ac:spMkLst>
            <pc:docMk/>
            <pc:sldMk cId="3014351092" sldId="358"/>
            <ac:spMk id="2" creationId="{149819A1-FFD1-4944-8F8D-1CE92277E232}"/>
          </ac:spMkLst>
        </pc:spChg>
        <pc:spChg chg="del">
          <ac:chgData name="Carlos Alonso Martínez" userId="c917cd39c219d606" providerId="LiveId" clId="{5EA9ABDF-706B-E34A-8FBF-739D6C1012C8}" dt="2020-04-30T12:45:11.533" v="701" actId="478"/>
          <ac:spMkLst>
            <pc:docMk/>
            <pc:sldMk cId="3014351092" sldId="358"/>
            <ac:spMk id="3" creationId="{5DE511C3-806A-2446-B749-1DEA8528EBB1}"/>
          </ac:spMkLst>
        </pc:spChg>
        <pc:spChg chg="add mod">
          <ac:chgData name="Carlos Alonso Martínez" userId="c917cd39c219d606" providerId="LiveId" clId="{5EA9ABDF-706B-E34A-8FBF-739D6C1012C8}" dt="2020-04-30T12:45:38.328" v="710" actId="403"/>
          <ac:spMkLst>
            <pc:docMk/>
            <pc:sldMk cId="3014351092" sldId="358"/>
            <ac:spMk id="5" creationId="{A8C29411-9657-BF4B-B208-7B037696DFF4}"/>
          </ac:spMkLst>
        </pc:spChg>
        <pc:picChg chg="add mod">
          <ac:chgData name="Carlos Alonso Martínez" userId="c917cd39c219d606" providerId="LiveId" clId="{5EA9ABDF-706B-E34A-8FBF-739D6C1012C8}" dt="2020-04-30T12:45:15.448" v="703" actId="1076"/>
          <ac:picMkLst>
            <pc:docMk/>
            <pc:sldMk cId="3014351092" sldId="358"/>
            <ac:picMk id="4" creationId="{B71C3077-0442-E941-A711-F79B618C9411}"/>
          </ac:picMkLst>
        </pc:picChg>
      </pc:sldChg>
      <pc:sldChg chg="addSp delSp modSp add">
        <pc:chgData name="Carlos Alonso Martínez" userId="c917cd39c219d606" providerId="LiveId" clId="{5EA9ABDF-706B-E34A-8FBF-739D6C1012C8}" dt="2020-04-30T12:46:23.770" v="753" actId="1076"/>
        <pc:sldMkLst>
          <pc:docMk/>
          <pc:sldMk cId="904343113" sldId="359"/>
        </pc:sldMkLst>
        <pc:spChg chg="mod">
          <ac:chgData name="Carlos Alonso Martínez" userId="c917cd39c219d606" providerId="LiveId" clId="{5EA9ABDF-706B-E34A-8FBF-739D6C1012C8}" dt="2020-04-30T12:45:57.233" v="746" actId="20577"/>
          <ac:spMkLst>
            <pc:docMk/>
            <pc:sldMk cId="904343113" sldId="359"/>
            <ac:spMk id="2" creationId="{8D63F625-2E56-D845-8685-5E64CDDBC246}"/>
          </ac:spMkLst>
        </pc:spChg>
        <pc:spChg chg="del mod">
          <ac:chgData name="Carlos Alonso Martínez" userId="c917cd39c219d606" providerId="LiveId" clId="{5EA9ABDF-706B-E34A-8FBF-739D6C1012C8}" dt="2020-04-30T12:46:06.422" v="748" actId="478"/>
          <ac:spMkLst>
            <pc:docMk/>
            <pc:sldMk cId="904343113" sldId="359"/>
            <ac:spMk id="3" creationId="{991D828E-C80E-7348-8D75-413DDDFAFCA5}"/>
          </ac:spMkLst>
        </pc:spChg>
        <pc:spChg chg="add mod">
          <ac:chgData name="Carlos Alonso Martínez" userId="c917cd39c219d606" providerId="LiveId" clId="{5EA9ABDF-706B-E34A-8FBF-739D6C1012C8}" dt="2020-04-30T12:46:20.789" v="750" actId="1076"/>
          <ac:spMkLst>
            <pc:docMk/>
            <pc:sldMk cId="904343113" sldId="359"/>
            <ac:spMk id="4" creationId="{B0B38F92-42D0-4D46-B523-427E4994E57D}"/>
          </ac:spMkLst>
        </pc:spChg>
        <pc:picChg chg="add mod">
          <ac:chgData name="Carlos Alonso Martínez" userId="c917cd39c219d606" providerId="LiveId" clId="{5EA9ABDF-706B-E34A-8FBF-739D6C1012C8}" dt="2020-04-30T12:46:23.770" v="753" actId="1076"/>
          <ac:picMkLst>
            <pc:docMk/>
            <pc:sldMk cId="904343113" sldId="359"/>
            <ac:picMk id="5" creationId="{A554FD1D-C735-A541-8E81-C01B05A34820}"/>
          </ac:picMkLst>
        </pc:picChg>
      </pc:sldChg>
      <pc:sldChg chg="addSp delSp modSp add">
        <pc:chgData name="Carlos Alonso Martínez" userId="c917cd39c219d606" providerId="LiveId" clId="{5EA9ABDF-706B-E34A-8FBF-739D6C1012C8}" dt="2020-04-30T12:48:35.509" v="831" actId="20577"/>
        <pc:sldMkLst>
          <pc:docMk/>
          <pc:sldMk cId="3021625220" sldId="360"/>
        </pc:sldMkLst>
        <pc:spChg chg="mod">
          <ac:chgData name="Carlos Alonso Martínez" userId="c917cd39c219d606" providerId="LiveId" clId="{5EA9ABDF-706B-E34A-8FBF-739D6C1012C8}" dt="2020-04-30T12:46:55.100" v="778" actId="20577"/>
          <ac:spMkLst>
            <pc:docMk/>
            <pc:sldMk cId="3021625220" sldId="360"/>
            <ac:spMk id="2" creationId="{FBE8259A-09C2-2349-A228-88061439D15B}"/>
          </ac:spMkLst>
        </pc:spChg>
        <pc:spChg chg="del">
          <ac:chgData name="Carlos Alonso Martínez" userId="c917cd39c219d606" providerId="LiveId" clId="{5EA9ABDF-706B-E34A-8FBF-739D6C1012C8}" dt="2020-04-30T12:47:03.268" v="779" actId="478"/>
          <ac:spMkLst>
            <pc:docMk/>
            <pc:sldMk cId="3021625220" sldId="360"/>
            <ac:spMk id="3" creationId="{9F35428D-05D0-CA4C-903D-3CCA3A94C753}"/>
          </ac:spMkLst>
        </pc:spChg>
        <pc:spChg chg="add del mod">
          <ac:chgData name="Carlos Alonso Martínez" userId="c917cd39c219d606" providerId="LiveId" clId="{5EA9ABDF-706B-E34A-8FBF-739D6C1012C8}" dt="2020-04-30T12:47:48.797" v="788" actId="478"/>
          <ac:spMkLst>
            <pc:docMk/>
            <pc:sldMk cId="3021625220" sldId="360"/>
            <ac:spMk id="4" creationId="{34827857-2923-1C48-9FC1-2E34FA077A10}"/>
          </ac:spMkLst>
        </pc:spChg>
        <pc:spChg chg="add mod">
          <ac:chgData name="Carlos Alonso Martínez" userId="c917cd39c219d606" providerId="LiveId" clId="{5EA9ABDF-706B-E34A-8FBF-739D6C1012C8}" dt="2020-04-30T12:47:19.098" v="782" actId="1582"/>
          <ac:spMkLst>
            <pc:docMk/>
            <pc:sldMk cId="3021625220" sldId="360"/>
            <ac:spMk id="6" creationId="{A5CDAF94-3162-B44A-90B8-A3D9C9253CC2}"/>
          </ac:spMkLst>
        </pc:spChg>
        <pc:spChg chg="add mod">
          <ac:chgData name="Carlos Alonso Martínez" userId="c917cd39c219d606" providerId="LiveId" clId="{5EA9ABDF-706B-E34A-8FBF-739D6C1012C8}" dt="2020-04-30T12:48:35.509" v="831" actId="20577"/>
          <ac:spMkLst>
            <pc:docMk/>
            <pc:sldMk cId="3021625220" sldId="360"/>
            <ac:spMk id="7" creationId="{6BEEDDCE-D3BB-DE4F-83E9-28C08C3D8257}"/>
          </ac:spMkLst>
        </pc:spChg>
        <pc:picChg chg="add mod">
          <ac:chgData name="Carlos Alonso Martínez" userId="c917cd39c219d606" providerId="LiveId" clId="{5EA9ABDF-706B-E34A-8FBF-739D6C1012C8}" dt="2020-04-30T12:47:51.351" v="789" actId="1076"/>
          <ac:picMkLst>
            <pc:docMk/>
            <pc:sldMk cId="3021625220" sldId="360"/>
            <ac:picMk id="5" creationId="{4C7769D6-8AC0-C043-A34B-C861102F662E}"/>
          </ac:picMkLst>
        </pc:picChg>
      </pc:sldChg>
      <pc:sldChg chg="addSp delSp modSp add">
        <pc:chgData name="Carlos Alonso Martínez" userId="c917cd39c219d606" providerId="LiveId" clId="{5EA9ABDF-706B-E34A-8FBF-739D6C1012C8}" dt="2020-04-30T12:49:03.272" v="846" actId="478"/>
        <pc:sldMkLst>
          <pc:docMk/>
          <pc:sldMk cId="1757079860" sldId="361"/>
        </pc:sldMkLst>
        <pc:spChg chg="mod">
          <ac:chgData name="Carlos Alonso Martínez" userId="c917cd39c219d606" providerId="LiveId" clId="{5EA9ABDF-706B-E34A-8FBF-739D6C1012C8}" dt="2020-04-30T12:48:50.279" v="844" actId="242"/>
          <ac:spMkLst>
            <pc:docMk/>
            <pc:sldMk cId="1757079860" sldId="361"/>
            <ac:spMk id="2" creationId="{6BEECB1F-C265-E441-9D86-F5B2CEC3A169}"/>
          </ac:spMkLst>
        </pc:spChg>
        <pc:spChg chg="del">
          <ac:chgData name="Carlos Alonso Martínez" userId="c917cd39c219d606" providerId="LiveId" clId="{5EA9ABDF-706B-E34A-8FBF-739D6C1012C8}" dt="2020-04-30T12:49:03.272" v="846" actId="478"/>
          <ac:spMkLst>
            <pc:docMk/>
            <pc:sldMk cId="1757079860" sldId="361"/>
            <ac:spMk id="3" creationId="{786F6BA9-15F2-E642-9E2E-747A07B7B1FE}"/>
          </ac:spMkLst>
        </pc:spChg>
        <pc:grpChg chg="add">
          <ac:chgData name="Carlos Alonso Martínez" userId="c917cd39c219d606" providerId="LiveId" clId="{5EA9ABDF-706B-E34A-8FBF-739D6C1012C8}" dt="2020-04-30T12:49:00.829" v="845"/>
          <ac:grpSpMkLst>
            <pc:docMk/>
            <pc:sldMk cId="1757079860" sldId="361"/>
            <ac:grpSpMk id="4" creationId="{BA3D6924-04FD-0E44-AD2C-193E71A25F4B}"/>
          </ac:grpSpMkLst>
        </pc:grpChg>
      </pc:sldChg>
      <pc:sldChg chg="modSp add">
        <pc:chgData name="Carlos Alonso Martínez" userId="c917cd39c219d606" providerId="LiveId" clId="{5EA9ABDF-706B-E34A-8FBF-739D6C1012C8}" dt="2020-04-30T12:50:05.639" v="862" actId="27636"/>
        <pc:sldMkLst>
          <pc:docMk/>
          <pc:sldMk cId="1383218345" sldId="362"/>
        </pc:sldMkLst>
        <pc:spChg chg="mod">
          <ac:chgData name="Carlos Alonso Martínez" userId="c917cd39c219d606" providerId="LiveId" clId="{5EA9ABDF-706B-E34A-8FBF-739D6C1012C8}" dt="2020-04-30T12:49:56.823" v="860" actId="20577"/>
          <ac:spMkLst>
            <pc:docMk/>
            <pc:sldMk cId="1383218345" sldId="362"/>
            <ac:spMk id="2" creationId="{D93E5E7F-8BD9-5448-BD99-5F8D4B2A3D3A}"/>
          </ac:spMkLst>
        </pc:spChg>
        <pc:spChg chg="mod">
          <ac:chgData name="Carlos Alonso Martínez" userId="c917cd39c219d606" providerId="LiveId" clId="{5EA9ABDF-706B-E34A-8FBF-739D6C1012C8}" dt="2020-04-30T12:50:05.639" v="862" actId="27636"/>
          <ac:spMkLst>
            <pc:docMk/>
            <pc:sldMk cId="1383218345" sldId="362"/>
            <ac:spMk id="3" creationId="{703F3191-5674-134A-A081-4C22ECF72B0F}"/>
          </ac:spMkLst>
        </pc:spChg>
      </pc:sldChg>
      <pc:sldChg chg="addSp delSp modSp add">
        <pc:chgData name="Carlos Alonso Martínez" userId="c917cd39c219d606" providerId="LiveId" clId="{5EA9ABDF-706B-E34A-8FBF-739D6C1012C8}" dt="2020-04-30T12:50:34.893" v="881" actId="1076"/>
        <pc:sldMkLst>
          <pc:docMk/>
          <pc:sldMk cId="651927629" sldId="363"/>
        </pc:sldMkLst>
        <pc:spChg chg="mod">
          <ac:chgData name="Carlos Alonso Martínez" userId="c917cd39c219d606" providerId="LiveId" clId="{5EA9ABDF-706B-E34A-8FBF-739D6C1012C8}" dt="2020-04-30T12:50:25.307" v="878" actId="20577"/>
          <ac:spMkLst>
            <pc:docMk/>
            <pc:sldMk cId="651927629" sldId="363"/>
            <ac:spMk id="2" creationId="{50F6A217-37AB-B444-A75C-3A361EACEA62}"/>
          </ac:spMkLst>
        </pc:spChg>
        <pc:spChg chg="del">
          <ac:chgData name="Carlos Alonso Martínez" userId="c917cd39c219d606" providerId="LiveId" clId="{5EA9ABDF-706B-E34A-8FBF-739D6C1012C8}" dt="2020-04-30T12:50:31.382" v="879" actId="478"/>
          <ac:spMkLst>
            <pc:docMk/>
            <pc:sldMk cId="651927629" sldId="363"/>
            <ac:spMk id="3" creationId="{A75F0A42-EEC7-AA4C-B18D-7E4D2573385A}"/>
          </ac:spMkLst>
        </pc:spChg>
        <pc:grpChg chg="add mod">
          <ac:chgData name="Carlos Alonso Martínez" userId="c917cd39c219d606" providerId="LiveId" clId="{5EA9ABDF-706B-E34A-8FBF-739D6C1012C8}" dt="2020-04-30T12:50:34.893" v="881" actId="1076"/>
          <ac:grpSpMkLst>
            <pc:docMk/>
            <pc:sldMk cId="651927629" sldId="363"/>
            <ac:grpSpMk id="4" creationId="{C0E1E1BB-D670-7E4C-9F7F-1233AC3A746D}"/>
          </ac:grpSpMkLst>
        </pc:grpChg>
      </pc:sldChg>
      <pc:sldChg chg="modSp add">
        <pc:chgData name="Carlos Alonso Martínez" userId="c917cd39c219d606" providerId="LiveId" clId="{5EA9ABDF-706B-E34A-8FBF-739D6C1012C8}" dt="2020-04-30T12:51:06.421" v="901" actId="27636"/>
        <pc:sldMkLst>
          <pc:docMk/>
          <pc:sldMk cId="3338255094" sldId="364"/>
        </pc:sldMkLst>
        <pc:spChg chg="mod">
          <ac:chgData name="Carlos Alonso Martínez" userId="c917cd39c219d606" providerId="LiveId" clId="{5EA9ABDF-706B-E34A-8FBF-739D6C1012C8}" dt="2020-04-30T12:50:56.426" v="899" actId="242"/>
          <ac:spMkLst>
            <pc:docMk/>
            <pc:sldMk cId="3338255094" sldId="364"/>
            <ac:spMk id="2" creationId="{D1772373-65E2-5045-886A-B67DEA2224D2}"/>
          </ac:spMkLst>
        </pc:spChg>
        <pc:spChg chg="mod">
          <ac:chgData name="Carlos Alonso Martínez" userId="c917cd39c219d606" providerId="LiveId" clId="{5EA9ABDF-706B-E34A-8FBF-739D6C1012C8}" dt="2020-04-30T12:51:06.421" v="901" actId="27636"/>
          <ac:spMkLst>
            <pc:docMk/>
            <pc:sldMk cId="3338255094" sldId="364"/>
            <ac:spMk id="3" creationId="{40A92F07-C585-BE44-93C3-CBC351C0CCFC}"/>
          </ac:spMkLst>
        </pc:spChg>
      </pc:sldChg>
      <pc:sldChg chg="addSp delSp modSp add">
        <pc:chgData name="Carlos Alonso Martínez" userId="c917cd39c219d606" providerId="LiveId" clId="{5EA9ABDF-706B-E34A-8FBF-739D6C1012C8}" dt="2020-04-30T12:52:08.357" v="927" actId="1076"/>
        <pc:sldMkLst>
          <pc:docMk/>
          <pc:sldMk cId="1553671287" sldId="365"/>
        </pc:sldMkLst>
        <pc:spChg chg="mod">
          <ac:chgData name="Carlos Alonso Martínez" userId="c917cd39c219d606" providerId="LiveId" clId="{5EA9ABDF-706B-E34A-8FBF-739D6C1012C8}" dt="2020-04-30T12:51:55.660" v="923" actId="20577"/>
          <ac:spMkLst>
            <pc:docMk/>
            <pc:sldMk cId="1553671287" sldId="365"/>
            <ac:spMk id="2" creationId="{860BCF4E-BF19-7446-95C1-43BEBF99D666}"/>
          </ac:spMkLst>
        </pc:spChg>
        <pc:spChg chg="del">
          <ac:chgData name="Carlos Alonso Martínez" userId="c917cd39c219d606" providerId="LiveId" clId="{5EA9ABDF-706B-E34A-8FBF-739D6C1012C8}" dt="2020-04-30T12:52:04.363" v="924" actId="478"/>
          <ac:spMkLst>
            <pc:docMk/>
            <pc:sldMk cId="1553671287" sldId="365"/>
            <ac:spMk id="3" creationId="{E91D70A3-601A-C24C-B57E-015F5F823315}"/>
          </ac:spMkLst>
        </pc:spChg>
        <pc:picChg chg="add mod">
          <ac:chgData name="Carlos Alonso Martínez" userId="c917cd39c219d606" providerId="LiveId" clId="{5EA9ABDF-706B-E34A-8FBF-739D6C1012C8}" dt="2020-04-30T12:52:08.357" v="927" actId="1076"/>
          <ac:picMkLst>
            <pc:docMk/>
            <pc:sldMk cId="1553671287" sldId="365"/>
            <ac:picMk id="4" creationId="{45D597AF-0938-B64E-8EFC-42651D87B11B}"/>
          </ac:picMkLst>
        </pc:picChg>
      </pc:sldChg>
      <pc:sldChg chg="addSp delSp modSp add">
        <pc:chgData name="Carlos Alonso Martínez" userId="c917cd39c219d606" providerId="LiveId" clId="{5EA9ABDF-706B-E34A-8FBF-739D6C1012C8}" dt="2020-04-30T12:53:12.437" v="961" actId="14100"/>
        <pc:sldMkLst>
          <pc:docMk/>
          <pc:sldMk cId="2385921306" sldId="366"/>
        </pc:sldMkLst>
        <pc:spChg chg="mod">
          <ac:chgData name="Carlos Alonso Martínez" userId="c917cd39c219d606" providerId="LiveId" clId="{5EA9ABDF-706B-E34A-8FBF-739D6C1012C8}" dt="2020-04-30T12:52:28.517" v="946" actId="20577"/>
          <ac:spMkLst>
            <pc:docMk/>
            <pc:sldMk cId="2385921306" sldId="366"/>
            <ac:spMk id="2" creationId="{E711950A-0A47-B142-BA39-92B89157048E}"/>
          </ac:spMkLst>
        </pc:spChg>
        <pc:spChg chg="del">
          <ac:chgData name="Carlos Alonso Martínez" userId="c917cd39c219d606" providerId="LiveId" clId="{5EA9ABDF-706B-E34A-8FBF-739D6C1012C8}" dt="2020-04-30T12:52:36.302" v="947" actId="478"/>
          <ac:spMkLst>
            <pc:docMk/>
            <pc:sldMk cId="2385921306" sldId="366"/>
            <ac:spMk id="3" creationId="{BEA9D58D-4A0A-3F4E-B71F-6959F2A1426F}"/>
          </ac:spMkLst>
        </pc:spChg>
        <pc:picChg chg="add mod">
          <ac:chgData name="Carlos Alonso Martínez" userId="c917cd39c219d606" providerId="LiveId" clId="{5EA9ABDF-706B-E34A-8FBF-739D6C1012C8}" dt="2020-04-30T12:53:03.180" v="956" actId="1076"/>
          <ac:picMkLst>
            <pc:docMk/>
            <pc:sldMk cId="2385921306" sldId="366"/>
            <ac:picMk id="4" creationId="{ECD850BE-C07C-4B4B-90E1-1303360265D2}"/>
          </ac:picMkLst>
        </pc:picChg>
        <pc:picChg chg="add mod">
          <ac:chgData name="Carlos Alonso Martínez" userId="c917cd39c219d606" providerId="LiveId" clId="{5EA9ABDF-706B-E34A-8FBF-739D6C1012C8}" dt="2020-04-30T12:53:12.437" v="961" actId="14100"/>
          <ac:picMkLst>
            <pc:docMk/>
            <pc:sldMk cId="2385921306" sldId="366"/>
            <ac:picMk id="6" creationId="{565A44DE-CC5C-C441-B79E-1E5FFAC743E2}"/>
          </ac:picMkLst>
        </pc:picChg>
        <pc:cxnChg chg="add mod">
          <ac:chgData name="Carlos Alonso Martínez" userId="c917cd39c219d606" providerId="LiveId" clId="{5EA9ABDF-706B-E34A-8FBF-739D6C1012C8}" dt="2020-04-30T12:53:09.130" v="959" actId="1076"/>
          <ac:cxnSpMkLst>
            <pc:docMk/>
            <pc:sldMk cId="2385921306" sldId="366"/>
            <ac:cxnSpMk id="5" creationId="{AA82C19F-E040-7044-9E06-43663A44E4A9}"/>
          </ac:cxnSpMkLst>
        </pc:cxnChg>
      </pc:sldChg>
      <pc:sldChg chg="addSp delSp modSp add">
        <pc:chgData name="Carlos Alonso Martínez" userId="c917cd39c219d606" providerId="LiveId" clId="{5EA9ABDF-706B-E34A-8FBF-739D6C1012C8}" dt="2020-04-30T12:54:15.505" v="993" actId="1076"/>
        <pc:sldMkLst>
          <pc:docMk/>
          <pc:sldMk cId="4145620737" sldId="367"/>
        </pc:sldMkLst>
        <pc:spChg chg="mod">
          <ac:chgData name="Carlos Alonso Martínez" userId="c917cd39c219d606" providerId="LiveId" clId="{5EA9ABDF-706B-E34A-8FBF-739D6C1012C8}" dt="2020-04-30T12:53:20.239" v="980" actId="20577"/>
          <ac:spMkLst>
            <pc:docMk/>
            <pc:sldMk cId="4145620737" sldId="367"/>
            <ac:spMk id="2" creationId="{A14DE100-78B2-8543-A526-E31E4F4F8F1C}"/>
          </ac:spMkLst>
        </pc:spChg>
        <pc:spChg chg="del">
          <ac:chgData name="Carlos Alonso Martínez" userId="c917cd39c219d606" providerId="LiveId" clId="{5EA9ABDF-706B-E34A-8FBF-739D6C1012C8}" dt="2020-04-30T12:53:28.052" v="981"/>
          <ac:spMkLst>
            <pc:docMk/>
            <pc:sldMk cId="4145620737" sldId="367"/>
            <ac:spMk id="3" creationId="{359C8468-8697-1641-9DB0-47559F196632}"/>
          </ac:spMkLst>
        </pc:spChg>
        <pc:spChg chg="add mod">
          <ac:chgData name="Carlos Alonso Martínez" userId="c917cd39c219d606" providerId="LiveId" clId="{5EA9ABDF-706B-E34A-8FBF-739D6C1012C8}" dt="2020-04-30T12:54:15.505" v="993" actId="1076"/>
          <ac:spMkLst>
            <pc:docMk/>
            <pc:sldMk cId="4145620737" sldId="367"/>
            <ac:spMk id="6" creationId="{01315E9A-5953-F946-AB5C-1DC34A638F28}"/>
          </ac:spMkLst>
        </pc:spChg>
        <pc:picChg chg="add mod">
          <ac:chgData name="Carlos Alonso Martínez" userId="c917cd39c219d606" providerId="LiveId" clId="{5EA9ABDF-706B-E34A-8FBF-739D6C1012C8}" dt="2020-04-30T12:53:42.780" v="987" actId="1076"/>
          <ac:picMkLst>
            <pc:docMk/>
            <pc:sldMk cId="4145620737" sldId="367"/>
            <ac:picMk id="4" creationId="{D729C37F-B26D-2D40-A395-77304DC05352}"/>
          </ac:picMkLst>
        </pc:picChg>
        <pc:picChg chg="add mod">
          <ac:chgData name="Carlos Alonso Martínez" userId="c917cd39c219d606" providerId="LiveId" clId="{5EA9ABDF-706B-E34A-8FBF-739D6C1012C8}" dt="2020-04-30T12:53:50.767" v="991" actId="1076"/>
          <ac:picMkLst>
            <pc:docMk/>
            <pc:sldMk cId="4145620737" sldId="367"/>
            <ac:picMk id="5" creationId="{63A97A7A-2FCA-E145-BA1F-DDC25C5751FB}"/>
          </ac:picMkLst>
        </pc:picChg>
      </pc:sldChg>
      <pc:sldChg chg="addSp delSp modSp add">
        <pc:chgData name="Carlos Alonso Martínez" userId="c917cd39c219d606" providerId="LiveId" clId="{5EA9ABDF-706B-E34A-8FBF-739D6C1012C8}" dt="2020-04-30T12:55:39.250" v="1027" actId="1076"/>
        <pc:sldMkLst>
          <pc:docMk/>
          <pc:sldMk cId="3040921708" sldId="368"/>
        </pc:sldMkLst>
        <pc:spChg chg="mod">
          <ac:chgData name="Carlos Alonso Martínez" userId="c917cd39c219d606" providerId="LiveId" clId="{5EA9ABDF-706B-E34A-8FBF-739D6C1012C8}" dt="2020-04-30T12:54:37.195" v="1012" actId="242"/>
          <ac:spMkLst>
            <pc:docMk/>
            <pc:sldMk cId="3040921708" sldId="368"/>
            <ac:spMk id="2" creationId="{EF315B28-A288-4F4F-969E-E241CC8CCCF2}"/>
          </ac:spMkLst>
        </pc:spChg>
        <pc:spChg chg="del">
          <ac:chgData name="Carlos Alonso Martínez" userId="c917cd39c219d606" providerId="LiveId" clId="{5EA9ABDF-706B-E34A-8FBF-739D6C1012C8}" dt="2020-04-30T12:54:42.093" v="1013"/>
          <ac:spMkLst>
            <pc:docMk/>
            <pc:sldMk cId="3040921708" sldId="368"/>
            <ac:spMk id="3" creationId="{62AF46CB-D3D5-704D-8A87-3B2B63D566C2}"/>
          </ac:spMkLst>
        </pc:spChg>
        <pc:spChg chg="add mod">
          <ac:chgData name="Carlos Alonso Martínez" userId="c917cd39c219d606" providerId="LiveId" clId="{5EA9ABDF-706B-E34A-8FBF-739D6C1012C8}" dt="2020-04-30T12:55:02.204" v="1019" actId="1076"/>
          <ac:spMkLst>
            <pc:docMk/>
            <pc:sldMk cId="3040921708" sldId="368"/>
            <ac:spMk id="5" creationId="{2A3B228E-2BA5-904E-9557-11FD8469FAE9}"/>
          </ac:spMkLst>
        </pc:spChg>
        <pc:picChg chg="add mod">
          <ac:chgData name="Carlos Alonso Martínez" userId="c917cd39c219d606" providerId="LiveId" clId="{5EA9ABDF-706B-E34A-8FBF-739D6C1012C8}" dt="2020-04-30T12:55:07.648" v="1020" actId="1076"/>
          <ac:picMkLst>
            <pc:docMk/>
            <pc:sldMk cId="3040921708" sldId="368"/>
            <ac:picMk id="4" creationId="{80B81B8D-040E-824F-A183-0DAB9E6DCC79}"/>
          </ac:picMkLst>
        </pc:picChg>
        <pc:picChg chg="add mod modCrop">
          <ac:chgData name="Carlos Alonso Martínez" userId="c917cd39c219d606" providerId="LiveId" clId="{5EA9ABDF-706B-E34A-8FBF-739D6C1012C8}" dt="2020-04-30T12:55:39.250" v="1027" actId="1076"/>
          <ac:picMkLst>
            <pc:docMk/>
            <pc:sldMk cId="3040921708" sldId="368"/>
            <ac:picMk id="6" creationId="{B0A946FB-FA87-DB4B-AA46-26901EC1302A}"/>
          </ac:picMkLst>
        </pc:picChg>
      </pc:sldChg>
      <pc:sldChg chg="addSp modSp add">
        <pc:chgData name="Carlos Alonso Martínez" userId="c917cd39c219d606" providerId="LiveId" clId="{5EA9ABDF-706B-E34A-8FBF-739D6C1012C8}" dt="2020-05-01T08:34:26.872" v="1160"/>
        <pc:sldMkLst>
          <pc:docMk/>
          <pc:sldMk cId="582543907" sldId="369"/>
        </pc:sldMkLst>
        <pc:spChg chg="mod">
          <ac:chgData name="Carlos Alonso Martínez" userId="c917cd39c219d606" providerId="LiveId" clId="{5EA9ABDF-706B-E34A-8FBF-739D6C1012C8}" dt="2020-05-01T08:34:03.351" v="1157" actId="20577"/>
          <ac:spMkLst>
            <pc:docMk/>
            <pc:sldMk cId="582543907" sldId="369"/>
            <ac:spMk id="2" creationId="{94C6299B-F39E-1942-8366-34654CCBC43A}"/>
          </ac:spMkLst>
        </pc:spChg>
        <pc:spChg chg="mod">
          <ac:chgData name="Carlos Alonso Martínez" userId="c917cd39c219d606" providerId="LiveId" clId="{5EA9ABDF-706B-E34A-8FBF-739D6C1012C8}" dt="2020-05-01T08:34:21.689" v="1159" actId="5793"/>
          <ac:spMkLst>
            <pc:docMk/>
            <pc:sldMk cId="582543907" sldId="369"/>
            <ac:spMk id="3" creationId="{58221D33-B007-3E41-A4FA-FEBCBC7FA3FD}"/>
          </ac:spMkLst>
        </pc:spChg>
        <pc:picChg chg="add">
          <ac:chgData name="Carlos Alonso Martínez" userId="c917cd39c219d606" providerId="LiveId" clId="{5EA9ABDF-706B-E34A-8FBF-739D6C1012C8}" dt="2020-05-01T08:34:26.872" v="1160"/>
          <ac:picMkLst>
            <pc:docMk/>
            <pc:sldMk cId="582543907" sldId="369"/>
            <ac:picMk id="4" creationId="{02E362A3-83DA-F342-BFAD-44F24DAAB48B}"/>
          </ac:picMkLst>
        </pc:picChg>
      </pc:sldChg>
      <pc:sldChg chg="addSp delSp modSp add del ord">
        <pc:chgData name="Carlos Alonso Martínez" userId="c917cd39c219d606" providerId="LiveId" clId="{5EA9ABDF-706B-E34A-8FBF-739D6C1012C8}" dt="2020-05-01T08:36:25.532" v="1202" actId="2696"/>
        <pc:sldMkLst>
          <pc:docMk/>
          <pc:sldMk cId="3609899566" sldId="370"/>
        </pc:sldMkLst>
        <pc:spChg chg="mod">
          <ac:chgData name="Carlos Alonso Martínez" userId="c917cd39c219d606" providerId="LiveId" clId="{5EA9ABDF-706B-E34A-8FBF-739D6C1012C8}" dt="2020-05-01T08:36:12.162" v="1196" actId="242"/>
          <ac:spMkLst>
            <pc:docMk/>
            <pc:sldMk cId="3609899566" sldId="370"/>
            <ac:spMk id="2" creationId="{20EF356E-8C91-BC4A-B3A5-6ACC9B036A6B}"/>
          </ac:spMkLst>
        </pc:spChg>
        <pc:spChg chg="add mod">
          <ac:chgData name="Carlos Alonso Martínez" userId="c917cd39c219d606" providerId="LiveId" clId="{5EA9ABDF-706B-E34A-8FBF-739D6C1012C8}" dt="2020-05-01T08:36:16.742" v="1197"/>
          <ac:spMkLst>
            <pc:docMk/>
            <pc:sldMk cId="3609899566" sldId="370"/>
            <ac:spMk id="3" creationId="{02E2E113-73C6-0B49-9D2D-8D201470053A}"/>
          </ac:spMkLst>
        </pc:spChg>
        <pc:picChg chg="del">
          <ac:chgData name="Carlos Alonso Martínez" userId="c917cd39c219d606" providerId="LiveId" clId="{5EA9ABDF-706B-E34A-8FBF-739D6C1012C8}" dt="2020-05-01T08:36:16.742" v="1197"/>
          <ac:picMkLst>
            <pc:docMk/>
            <pc:sldMk cId="3609899566" sldId="370"/>
            <ac:picMk id="5" creationId="{EDC63B60-EF1E-F64C-94D1-EFDD1A516181}"/>
          </ac:picMkLst>
        </pc:picChg>
      </pc:sldChg>
      <pc:sldChg chg="modSp add">
        <pc:chgData name="Carlos Alonso Martínez" userId="c917cd39c219d606" providerId="LiveId" clId="{5EA9ABDF-706B-E34A-8FBF-739D6C1012C8}" dt="2020-05-01T08:36:48.218" v="1204" actId="242"/>
        <pc:sldMkLst>
          <pc:docMk/>
          <pc:sldMk cId="3971511141" sldId="370"/>
        </pc:sldMkLst>
        <pc:spChg chg="mod">
          <ac:chgData name="Carlos Alonso Martínez" userId="c917cd39c219d606" providerId="LiveId" clId="{5EA9ABDF-706B-E34A-8FBF-739D6C1012C8}" dt="2020-05-01T08:36:48.218" v="1204" actId="242"/>
          <ac:spMkLst>
            <pc:docMk/>
            <pc:sldMk cId="3971511141" sldId="370"/>
            <ac:spMk id="2" creationId="{3927B566-52F9-B640-9BA0-11A85CE2C397}"/>
          </ac:spMkLst>
        </pc:spChg>
      </pc:sldChg>
    </pc:docChg>
  </pc:docChgLst>
  <pc:docChgLst>
    <pc:chgData name="Carlos Alonso Martínez" userId="c917cd39c219d606" providerId="LiveId" clId="{249CA25E-53B7-FF4F-8EF8-B68FF063563F}"/>
    <pc:docChg chg="undo custSel addSld delSld modSld sldOrd">
      <pc:chgData name="Carlos Alonso Martínez" userId="c917cd39c219d606" providerId="LiveId" clId="{249CA25E-53B7-FF4F-8EF8-B68FF063563F}" dt="2020-07-03T08:41:56.683" v="1328"/>
      <pc:docMkLst>
        <pc:docMk/>
      </pc:docMkLst>
      <pc:sldChg chg="addSp delSp modSp">
        <pc:chgData name="Carlos Alonso Martínez" userId="c917cd39c219d606" providerId="LiveId" clId="{249CA25E-53B7-FF4F-8EF8-B68FF063563F}" dt="2020-06-28T19:26:36.628" v="1207" actId="20577"/>
        <pc:sldMkLst>
          <pc:docMk/>
          <pc:sldMk cId="0" sldId="270"/>
        </pc:sldMkLst>
        <pc:spChg chg="add mod">
          <ac:chgData name="Carlos Alonso Martínez" userId="c917cd39c219d606" providerId="LiveId" clId="{249CA25E-53B7-FF4F-8EF8-B68FF063563F}" dt="2020-06-28T19:26:36.628" v="1207" actId="20577"/>
          <ac:spMkLst>
            <pc:docMk/>
            <pc:sldMk cId="0" sldId="270"/>
            <ac:spMk id="5" creationId="{91974A3F-1D4D-8B40-B0F8-3490FEB12CFD}"/>
          </ac:spMkLst>
        </pc:spChg>
        <pc:spChg chg="mod">
          <ac:chgData name="Carlos Alonso Martínez" userId="c917cd39c219d606" providerId="LiveId" clId="{249CA25E-53B7-FF4F-8EF8-B68FF063563F}" dt="2020-06-28T19:26:29.331" v="1203" actId="1076"/>
          <ac:spMkLst>
            <pc:docMk/>
            <pc:sldMk cId="0" sldId="270"/>
            <ac:spMk id="11266" creationId="{DB8F8BB3-8E76-4A4C-A274-752E18F4F7A9}"/>
          </ac:spMkLst>
        </pc:spChg>
        <pc:spChg chg="mod">
          <ac:chgData name="Carlos Alonso Martínez" userId="c917cd39c219d606" providerId="LiveId" clId="{249CA25E-53B7-FF4F-8EF8-B68FF063563F}" dt="2020-06-12T08:07:36.359" v="17" actId="20577"/>
          <ac:spMkLst>
            <pc:docMk/>
            <pc:sldMk cId="0" sldId="270"/>
            <ac:spMk id="11267" creationId="{3502C5E6-C2BD-4AE7-A546-9C32552C50D9}"/>
          </ac:spMkLst>
        </pc:spChg>
        <pc:spChg chg="del">
          <ac:chgData name="Carlos Alonso Martínez" userId="c917cd39c219d606" providerId="LiveId" clId="{249CA25E-53B7-FF4F-8EF8-B68FF063563F}" dt="2020-06-28T19:26:31.929" v="1204" actId="478"/>
          <ac:spMkLst>
            <pc:docMk/>
            <pc:sldMk cId="0" sldId="270"/>
            <ac:spMk id="11268" creationId="{53BFA8BB-01D6-4DAF-9BD8-611FFBAFC524}"/>
          </ac:spMkLst>
        </pc:spChg>
        <pc:picChg chg="add">
          <ac:chgData name="Carlos Alonso Martínez" userId="c917cd39c219d606" providerId="LiveId" clId="{249CA25E-53B7-FF4F-8EF8-B68FF063563F}" dt="2020-06-28T19:26:33.422" v="1205"/>
          <ac:picMkLst>
            <pc:docMk/>
            <pc:sldMk cId="0" sldId="270"/>
            <ac:picMk id="6" creationId="{77F92D60-719A-114F-97C8-F1014EBAF153}"/>
          </ac:picMkLst>
        </pc:pic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064925824" sldId="28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064925824" sldId="287"/>
            <ac:spMk id="5" creationId="{23A9E50A-B044-0841-AE0D-52AEA42FAAC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713975133" sldId="28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713975133" sldId="288"/>
            <ac:spMk id="4" creationId="{0FBE9F74-81C9-CF4A-AD4D-C85C5203FED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131524785" sldId="28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131524785" sldId="289"/>
            <ac:spMk id="5" creationId="{920A8986-FCB7-0B4C-9A67-C7E0A83D739F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513277228" sldId="29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513277228" sldId="290"/>
            <ac:spMk id="4" creationId="{1D8690A1-93C1-DD4F-9A9C-E06FAC50AF08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208434537" sldId="29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208434537" sldId="291"/>
            <ac:spMk id="3" creationId="{A39020C1-4188-5C47-BC93-781A4880AF8B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655917438" sldId="29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55917438" sldId="292"/>
            <ac:spMk id="4" creationId="{ADBD5C4F-6D17-0B4A-A073-C22BA70BECF5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197728545" sldId="29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97728545" sldId="294"/>
            <ac:spMk id="4" creationId="{4307376C-76CF-3D4B-B696-F65C248E3A0C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26730580" sldId="295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26730580" sldId="295"/>
            <ac:spMk id="5" creationId="{246CE4CD-7103-A940-848D-CD211B1E85CF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109865805" sldId="29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109865805" sldId="296"/>
            <ac:spMk id="3" creationId="{75B8458D-82F9-1A43-A789-EF4728F17047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968017190" sldId="29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968017190" sldId="297"/>
            <ac:spMk id="3" creationId="{1D6AEDFD-1F69-1045-86F2-E11815C9D0F9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612301603" sldId="29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12301603" sldId="298"/>
            <ac:spMk id="4" creationId="{9B9B2D8A-7E92-0E43-A32E-C8ED8488CE0B}"/>
          </ac:spMkLst>
        </pc:spChg>
      </pc:sldChg>
      <pc:sldChg chg="addSp delSp modSp">
        <pc:chgData name="Carlos Alonso Martínez" userId="c917cd39c219d606" providerId="LiveId" clId="{249CA25E-53B7-FF4F-8EF8-B68FF063563F}" dt="2020-06-16T15:07:34.988" v="1161" actId="478"/>
        <pc:sldMkLst>
          <pc:docMk/>
          <pc:sldMk cId="2215168660" sldId="299"/>
        </pc:sldMkLst>
        <pc:spChg chg="add del mod">
          <ac:chgData name="Carlos Alonso Martínez" userId="c917cd39c219d606" providerId="LiveId" clId="{249CA25E-53B7-FF4F-8EF8-B68FF063563F}" dt="2020-06-16T15:07:34.988" v="1161" actId="478"/>
          <ac:spMkLst>
            <pc:docMk/>
            <pc:sldMk cId="2215168660" sldId="299"/>
            <ac:spMk id="4" creationId="{09730E3A-0D2D-F74B-961D-0F1D91629941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525637279" sldId="30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525637279" sldId="300"/>
            <ac:spMk id="4" creationId="{3A9AA1F2-FD25-C048-8825-9BB38DF94C6A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100484255" sldId="30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100484255" sldId="301"/>
            <ac:spMk id="3" creationId="{557A4E2E-A464-1449-8340-7AB4CE412DB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689419797" sldId="30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689419797" sldId="302"/>
            <ac:spMk id="4" creationId="{1D11987B-98E8-A24D-9ED4-1F3637DF7FFD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649339788" sldId="30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49339788" sldId="306"/>
            <ac:spMk id="4" creationId="{0B1F7A16-CF30-694A-A4F4-1EF77F49248A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2837984228" sldId="30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837984228" sldId="307"/>
            <ac:spMk id="3" creationId="{7DCCE00C-6726-EB4C-B422-6F7C3A3FE2FE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2245751638" sldId="30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245751638" sldId="309"/>
            <ac:spMk id="3" creationId="{ED71F842-C726-6A43-994F-8BC7A75FD644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227998279" sldId="34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227998279" sldId="344"/>
            <ac:spMk id="4" creationId="{DA7443F5-4F5F-1641-9B89-488CC22770D3}"/>
          </ac:spMkLst>
        </pc:spChg>
      </pc:sldChg>
      <pc:sldChg chg="del">
        <pc:chgData name="Carlos Alonso Martínez" userId="c917cd39c219d606" providerId="LiveId" clId="{249CA25E-53B7-FF4F-8EF8-B68FF063563F}" dt="2020-06-03T09:16:58.912" v="1" actId="2696"/>
        <pc:sldMkLst>
          <pc:docMk/>
          <pc:sldMk cId="3026873205" sldId="346"/>
        </pc:sldMkLst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697546271" sldId="34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697546271" sldId="347"/>
            <ac:spMk id="4" creationId="{3364D41F-5594-204F-B4B9-29A7037D0D5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488206789" sldId="34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488206789" sldId="348"/>
            <ac:spMk id="4" creationId="{A0D60D53-EA26-0E46-96E5-0EE28AFC149F}"/>
          </ac:spMkLst>
        </pc:spChg>
      </pc:sldChg>
      <pc:sldChg chg="addSp delSp modSp">
        <pc:chgData name="Carlos Alonso Martínez" userId="c917cd39c219d606" providerId="LiveId" clId="{249CA25E-53B7-FF4F-8EF8-B68FF063563F}" dt="2020-07-02T07:37:32.545" v="1251" actId="20577"/>
        <pc:sldMkLst>
          <pc:docMk/>
          <pc:sldMk cId="207916446" sldId="349"/>
        </pc:sldMkLst>
        <pc:spChg chg="mod">
          <ac:chgData name="Carlos Alonso Martínez" userId="c917cd39c219d606" providerId="LiveId" clId="{249CA25E-53B7-FF4F-8EF8-B68FF063563F}" dt="2020-07-02T07:37:32.545" v="1251" actId="20577"/>
          <ac:spMkLst>
            <pc:docMk/>
            <pc:sldMk cId="207916446" sldId="349"/>
            <ac:spMk id="2" creationId="{338E1728-5BEC-094F-95DA-4E2E2B54F166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07916446" sldId="349"/>
            <ac:spMk id="3" creationId="{7BF0B451-6A01-0F4A-BFE6-CA78A712B6F5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620930913" sldId="350"/>
        </pc:sldMkLst>
        <pc:spChg chg="mod">
          <ac:chgData name="Carlos Alonso Martínez" userId="c917cd39c219d606" providerId="LiveId" clId="{249CA25E-53B7-FF4F-8EF8-B68FF063563F}" dt="2020-06-18T08:54:27.894" v="1202" actId="20577"/>
          <ac:spMkLst>
            <pc:docMk/>
            <pc:sldMk cId="2620930913" sldId="350"/>
            <ac:spMk id="3" creationId="{80EA1F2C-0B1E-9446-80B1-FB4D6AA31C71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620930913" sldId="350"/>
            <ac:spMk id="4" creationId="{E2C63B2A-C9AF-5B40-9E61-3AB9818F3343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028197249" sldId="35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028197249" sldId="351"/>
            <ac:spMk id="3" creationId="{102E77EE-069E-9243-A522-6DC8A542A728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533615506" sldId="35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533615506" sldId="352"/>
            <ac:spMk id="3" creationId="{63F49C75-84EC-7549-9852-9C8887BD457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123223732" sldId="353"/>
        </pc:sldMkLst>
        <pc:spChg chg="mod">
          <ac:chgData name="Carlos Alonso Martínez" userId="c917cd39c219d606" providerId="LiveId" clId="{249CA25E-53B7-FF4F-8EF8-B68FF063563F}" dt="2020-06-12T08:08:02.636" v="35" actId="20577"/>
          <ac:spMkLst>
            <pc:docMk/>
            <pc:sldMk cId="1123223732" sldId="353"/>
            <ac:spMk id="3" creationId="{E453C544-A3B9-A949-890D-5933D4F57B38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123223732" sldId="353"/>
            <ac:spMk id="4" creationId="{3E03B8AB-092B-BF41-B791-DE7A19566C29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868886487" sldId="35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868886487" sldId="354"/>
            <ac:spMk id="4" creationId="{C414D813-7338-9E4E-AFC3-99F08D4B93A5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524681576" sldId="355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524681576" sldId="355"/>
            <ac:spMk id="4" creationId="{5B8BB74D-941C-1D4C-A1D0-B9F26E71AA8E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160322326" sldId="35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160322326" sldId="356"/>
            <ac:spMk id="5" creationId="{D1B02EDB-35BB-924D-8A88-E29BBEF75C8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751835185" sldId="35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751835185" sldId="357"/>
            <ac:spMk id="3" creationId="{4F749B79-E8B6-1244-B752-970AD83C0616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014351092" sldId="35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014351092" sldId="358"/>
            <ac:spMk id="3" creationId="{0549B2EE-0D26-B744-B326-176285933404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904343113" sldId="35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904343113" sldId="359"/>
            <ac:spMk id="3" creationId="{FB18CF85-56DD-8347-A5E9-C7C5F8CA0BCD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021625220" sldId="36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021625220" sldId="360"/>
            <ac:spMk id="3" creationId="{D1E3429A-9010-7D44-849D-BFA90F414330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757079860" sldId="361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757079860" sldId="361"/>
            <ac:spMk id="3" creationId="{93CC0828-4670-4C44-98AE-EC63AF7357D1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383218345" sldId="362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383218345" sldId="362"/>
            <ac:spMk id="4" creationId="{19561A46-FA14-1F4A-BCCC-BEE8CB9D7490}"/>
          </ac:spMkLst>
        </pc:spChg>
      </pc:sldChg>
      <pc:sldChg chg="addSp delSp modSp add del">
        <pc:chgData name="Carlos Alonso Martínez" userId="c917cd39c219d606" providerId="LiveId" clId="{249CA25E-53B7-FF4F-8EF8-B68FF063563F}" dt="2020-07-02T07:38:06.055" v="1254" actId="2696"/>
        <pc:sldMkLst>
          <pc:docMk/>
          <pc:sldMk cId="651927629" sldId="363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651927629" sldId="363"/>
            <ac:spMk id="3" creationId="{6655BC9F-0A08-7446-A66B-02B3C0BE1EBD}"/>
          </ac:spMkLst>
        </pc:spChg>
      </pc:sldChg>
      <pc:sldChg chg="add">
        <pc:chgData name="Carlos Alonso Martínez" userId="c917cd39c219d606" providerId="LiveId" clId="{249CA25E-53B7-FF4F-8EF8-B68FF063563F}" dt="2020-07-02T07:38:13.352" v="1255"/>
        <pc:sldMkLst>
          <pc:docMk/>
          <pc:sldMk cId="1788485731" sldId="363"/>
        </pc:sldMkLst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338255094" sldId="364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338255094" sldId="364"/>
            <ac:spMk id="4" creationId="{7532E461-DAE3-9543-BABD-63722EE0CD47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1553671287" sldId="365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553671287" sldId="365"/>
            <ac:spMk id="3" creationId="{D156140C-CABD-9C47-9A6A-85CF02F6F3CA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2385921306" sldId="366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385921306" sldId="366"/>
            <ac:spMk id="3" creationId="{E316DD81-7ED5-4941-A2A1-CA8AB6BE96C7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4145620737" sldId="367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4145620737" sldId="367"/>
            <ac:spMk id="3" creationId="{69C58A89-B61A-B34F-9BB7-C9B1EC34B6A7}"/>
          </ac:spMkLst>
        </pc:spChg>
      </pc:sldChg>
      <pc:sldChg chg="addSp delSp modSp">
        <pc:chgData name="Carlos Alonso Martínez" userId="c917cd39c219d606" providerId="LiveId" clId="{249CA25E-53B7-FF4F-8EF8-B68FF063563F}" dt="2020-07-03T08:39:11.353" v="1326" actId="14100"/>
        <pc:sldMkLst>
          <pc:docMk/>
          <pc:sldMk cId="3040921708" sldId="368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040921708" sldId="368"/>
            <ac:spMk id="3" creationId="{5F227EC6-C5C1-A64E-B8EF-CA3402A1EC70}"/>
          </ac:spMkLst>
        </pc:spChg>
        <pc:spChg chg="mod">
          <ac:chgData name="Carlos Alonso Martínez" userId="c917cd39c219d606" providerId="LiveId" clId="{249CA25E-53B7-FF4F-8EF8-B68FF063563F}" dt="2020-07-03T08:39:11.353" v="1326" actId="14100"/>
          <ac:spMkLst>
            <pc:docMk/>
            <pc:sldMk cId="3040921708" sldId="368"/>
            <ac:spMk id="5" creationId="{2A3B228E-2BA5-904E-9557-11FD8469FAE9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582543907" sldId="369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582543907" sldId="369"/>
            <ac:spMk id="5" creationId="{C371A8CE-A123-E04F-86A6-459A4C478932}"/>
          </ac:spMkLst>
        </pc:spChg>
      </pc:sldChg>
      <pc:sldChg chg="addSp delSp modSp">
        <pc:chgData name="Carlos Alonso Martínez" userId="c917cd39c219d606" providerId="LiveId" clId="{249CA25E-53B7-FF4F-8EF8-B68FF063563F}" dt="2020-07-02T07:32:18.067" v="1209"/>
        <pc:sldMkLst>
          <pc:docMk/>
          <pc:sldMk cId="3971511141" sldId="370"/>
        </pc:sldMkLst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971511141" sldId="370"/>
            <ac:spMk id="4" creationId="{A6916FB8-B065-0147-A3B7-048ECDEB635F}"/>
          </ac:spMkLst>
        </pc:spChg>
      </pc:sldChg>
      <pc:sldChg chg="modSp add">
        <pc:chgData name="Carlos Alonso Martínez" userId="c917cd39c219d606" providerId="LiveId" clId="{249CA25E-53B7-FF4F-8EF8-B68FF063563F}" dt="2020-07-03T08:41:56.683" v="1328"/>
        <pc:sldMkLst>
          <pc:docMk/>
          <pc:sldMk cId="1598927101" sldId="371"/>
        </pc:sldMkLst>
        <pc:spChg chg="mod">
          <ac:chgData name="Carlos Alonso Martínez" userId="c917cd39c219d606" providerId="LiveId" clId="{249CA25E-53B7-FF4F-8EF8-B68FF063563F}" dt="2020-07-03T08:41:56.683" v="1328"/>
          <ac:spMkLst>
            <pc:docMk/>
            <pc:sldMk cId="1598927101" sldId="371"/>
            <ac:spMk id="14" creationId="{AF8286E8-1286-D64B-87EA-3E118265F672}"/>
          </ac:spMkLst>
        </pc:sp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894004817" sldId="372"/>
        </pc:sldMkLst>
        <pc:spChg chg="mod">
          <ac:chgData name="Carlos Alonso Martínez" userId="c917cd39c219d606" providerId="LiveId" clId="{249CA25E-53B7-FF4F-8EF8-B68FF063563F}" dt="2020-06-12T08:09:22.359" v="55" actId="20577"/>
          <ac:spMkLst>
            <pc:docMk/>
            <pc:sldMk cId="894004817" sldId="372"/>
            <ac:spMk id="2" creationId="{274D0C62-16A3-9E4B-894C-9FCC06734140}"/>
          </ac:spMkLst>
        </pc:spChg>
        <pc:spChg chg="mod">
          <ac:chgData name="Carlos Alonso Martínez" userId="c917cd39c219d606" providerId="LiveId" clId="{249CA25E-53B7-FF4F-8EF8-B68FF063563F}" dt="2020-06-12T08:12:28.045" v="256" actId="123"/>
          <ac:spMkLst>
            <pc:docMk/>
            <pc:sldMk cId="894004817" sldId="372"/>
            <ac:spMk id="3" creationId="{EAC45FB4-0A56-AE40-8F77-B71E4B83B189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894004817" sldId="372"/>
            <ac:spMk id="5" creationId="{5A598B1A-EA5D-F045-BEDD-FC20FB04E682}"/>
          </ac:spMkLst>
        </pc:spChg>
        <pc:picChg chg="add mod modCrop">
          <ac:chgData name="Carlos Alonso Martínez" userId="c917cd39c219d606" providerId="LiveId" clId="{249CA25E-53B7-FF4F-8EF8-B68FF063563F}" dt="2020-06-12T08:24:14.389" v="272" actId="1076"/>
          <ac:picMkLst>
            <pc:docMk/>
            <pc:sldMk cId="894004817" sldId="372"/>
            <ac:picMk id="4" creationId="{7F536B5F-042B-7D47-804C-D4B578EFB4CD}"/>
          </ac:picMkLst>
        </pc:picChg>
        <pc:picChg chg="add del mod">
          <ac:chgData name="Carlos Alonso Martínez" userId="c917cd39c219d606" providerId="LiveId" clId="{249CA25E-53B7-FF4F-8EF8-B68FF063563F}" dt="2020-06-12T08:24:12.262" v="271" actId="478"/>
          <ac:picMkLst>
            <pc:docMk/>
            <pc:sldMk cId="894004817" sldId="372"/>
            <ac:picMk id="8" creationId="{7EA6944C-7044-7F4C-A165-DC86B3B28B8C}"/>
          </ac:picMkLst>
        </pc:picChg>
        <pc:cxnChg chg="add mod">
          <ac:chgData name="Carlos Alonso Martínez" userId="c917cd39c219d606" providerId="LiveId" clId="{249CA25E-53B7-FF4F-8EF8-B68FF063563F}" dt="2020-06-12T08:24:17.348" v="274" actId="1076"/>
          <ac:cxnSpMkLst>
            <pc:docMk/>
            <pc:sldMk cId="894004817" sldId="372"/>
            <ac:cxnSpMk id="6" creationId="{9EB6BCA9-CBF2-224A-BB22-80043E63DE6E}"/>
          </ac:cxnSpMkLst>
        </pc:cxnChg>
      </pc:sldChg>
      <pc:sldChg chg="addSp delSp modSp add">
        <pc:chgData name="Carlos Alonso Martínez" userId="c917cd39c219d606" providerId="LiveId" clId="{249CA25E-53B7-FF4F-8EF8-B68FF063563F}" dt="2020-07-03T08:37:39.531" v="1324"/>
        <pc:sldMkLst>
          <pc:docMk/>
          <pc:sldMk cId="757293317" sldId="373"/>
        </pc:sldMkLst>
        <pc:spChg chg="mod">
          <ac:chgData name="Carlos Alonso Martínez" userId="c917cd39c219d606" providerId="LiveId" clId="{249CA25E-53B7-FF4F-8EF8-B68FF063563F}" dt="2020-06-12T08:10:33.189" v="86" actId="20577"/>
          <ac:spMkLst>
            <pc:docMk/>
            <pc:sldMk cId="757293317" sldId="373"/>
            <ac:spMk id="2" creationId="{733A17D7-CF83-3D4D-B1F4-3307AC07E0DE}"/>
          </ac:spMkLst>
        </pc:spChg>
        <pc:spChg chg="del">
          <ac:chgData name="Carlos Alonso Martínez" userId="c917cd39c219d606" providerId="LiveId" clId="{249CA25E-53B7-FF4F-8EF8-B68FF063563F}" dt="2020-06-12T08:10:23.840" v="74"/>
          <ac:spMkLst>
            <pc:docMk/>
            <pc:sldMk cId="757293317" sldId="373"/>
            <ac:spMk id="3" creationId="{35332713-DD3B-3747-BC3F-650528F52C3D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757293317" sldId="373"/>
            <ac:spMk id="3" creationId="{7FB60FB9-19DF-4A49-86EF-EB31CA3D6785}"/>
          </ac:spMkLst>
        </pc:spChg>
        <pc:spChg chg="add del mod">
          <ac:chgData name="Carlos Alonso Martínez" userId="c917cd39c219d606" providerId="LiveId" clId="{249CA25E-53B7-FF4F-8EF8-B68FF063563F}" dt="2020-07-03T08:37:39.531" v="1324"/>
          <ac:spMkLst>
            <pc:docMk/>
            <pc:sldMk cId="757293317" sldId="373"/>
            <ac:spMk id="5" creationId="{4AA83C70-9367-B747-90BA-49C198D6E153}"/>
          </ac:spMkLst>
        </pc:spChg>
        <pc:picChg chg="add del">
          <ac:chgData name="Carlos Alonso Martínez" userId="c917cd39c219d606" providerId="LiveId" clId="{249CA25E-53B7-FF4F-8EF8-B68FF063563F}" dt="2020-07-03T08:37:18.347" v="1323" actId="478"/>
          <ac:picMkLst>
            <pc:docMk/>
            <pc:sldMk cId="757293317" sldId="373"/>
            <ac:picMk id="4" creationId="{A6FC99DD-5027-0A49-B1BD-A26DFCB9502D}"/>
          </ac:picMkLst>
        </pc:picChg>
        <pc:picChg chg="add mod">
          <ac:chgData name="Carlos Alonso Martínez" userId="c917cd39c219d606" providerId="LiveId" clId="{249CA25E-53B7-FF4F-8EF8-B68FF063563F}" dt="2020-07-03T08:37:39.531" v="1324"/>
          <ac:picMkLst>
            <pc:docMk/>
            <pc:sldMk cId="757293317" sldId="373"/>
            <ac:picMk id="6" creationId="{D5197AF5-0EB9-064E-BFB3-24E74B2A0AC1}"/>
          </ac:picMkLst>
        </pc:picChg>
      </pc:sldChg>
      <pc:sldChg chg="addSp delSp modSp add">
        <pc:chgData name="Carlos Alonso Martínez" userId="c917cd39c219d606" providerId="LiveId" clId="{249CA25E-53B7-FF4F-8EF8-B68FF063563F}" dt="2020-07-03T08:37:11.664" v="1322"/>
        <pc:sldMkLst>
          <pc:docMk/>
          <pc:sldMk cId="3801306318" sldId="374"/>
        </pc:sldMkLst>
        <pc:spChg chg="mod">
          <ac:chgData name="Carlos Alonso Martínez" userId="c917cd39c219d606" providerId="LiveId" clId="{249CA25E-53B7-FF4F-8EF8-B68FF063563F}" dt="2020-06-12T08:10:39.379" v="94" actId="20577"/>
          <ac:spMkLst>
            <pc:docMk/>
            <pc:sldMk cId="3801306318" sldId="374"/>
            <ac:spMk id="2" creationId="{733A17D7-CF83-3D4D-B1F4-3307AC07E0DE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801306318" sldId="374"/>
            <ac:spMk id="3" creationId="{EAACE763-2620-EA49-AEFE-2C967D12BC43}"/>
          </ac:spMkLst>
        </pc:spChg>
        <pc:spChg chg="add del mod">
          <ac:chgData name="Carlos Alonso Martínez" userId="c917cd39c219d606" providerId="LiveId" clId="{249CA25E-53B7-FF4F-8EF8-B68FF063563F}" dt="2020-07-03T08:36:45.730" v="1320"/>
          <ac:spMkLst>
            <pc:docMk/>
            <pc:sldMk cId="3801306318" sldId="374"/>
            <ac:spMk id="4" creationId="{AC45A3FD-2C81-A744-BFBF-311DBE37C81B}"/>
          </ac:spMkLst>
        </pc:spChg>
        <pc:spChg chg="add del mod">
          <ac:chgData name="Carlos Alonso Martínez" userId="c917cd39c219d606" providerId="LiveId" clId="{249CA25E-53B7-FF4F-8EF8-B68FF063563F}" dt="2020-06-12T08:10:46.860" v="96"/>
          <ac:spMkLst>
            <pc:docMk/>
            <pc:sldMk cId="3801306318" sldId="374"/>
            <ac:spMk id="5" creationId="{C475961D-2F77-DE4B-B67A-299B655A1769}"/>
          </ac:spMkLst>
        </pc:spChg>
        <pc:spChg chg="add del mod">
          <ac:chgData name="Carlos Alonso Martínez" userId="c917cd39c219d606" providerId="LiveId" clId="{249CA25E-53B7-FF4F-8EF8-B68FF063563F}" dt="2020-07-03T08:37:11.664" v="1322"/>
          <ac:spMkLst>
            <pc:docMk/>
            <pc:sldMk cId="3801306318" sldId="374"/>
            <ac:spMk id="8" creationId="{CD91E9B2-9ECC-6548-BE60-787AE8896655}"/>
          </ac:spMkLst>
        </pc:spChg>
        <pc:picChg chg="del">
          <ac:chgData name="Carlos Alonso Martínez" userId="c917cd39c219d606" providerId="LiveId" clId="{249CA25E-53B7-FF4F-8EF8-B68FF063563F}" dt="2020-06-12T08:10:40.667" v="95" actId="478"/>
          <ac:picMkLst>
            <pc:docMk/>
            <pc:sldMk cId="3801306318" sldId="374"/>
            <ac:picMk id="4" creationId="{A6FC99DD-5027-0A49-B1BD-A26DFCB9502D}"/>
          </ac:picMkLst>
        </pc:picChg>
        <pc:picChg chg="add del mod">
          <ac:chgData name="Carlos Alonso Martínez" userId="c917cd39c219d606" providerId="LiveId" clId="{249CA25E-53B7-FF4F-8EF8-B68FF063563F}" dt="2020-07-03T08:36:50.323" v="1321" actId="478"/>
          <ac:picMkLst>
            <pc:docMk/>
            <pc:sldMk cId="3801306318" sldId="374"/>
            <ac:picMk id="5" creationId="{E153BB7F-82C4-264F-BE6E-FF6C59E07B2D}"/>
          </ac:picMkLst>
        </pc:picChg>
        <pc:picChg chg="add del">
          <ac:chgData name="Carlos Alonso Martínez" userId="c917cd39c219d606" providerId="LiveId" clId="{249CA25E-53B7-FF4F-8EF8-B68FF063563F}" dt="2020-07-03T08:36:43.368" v="1319" actId="478"/>
          <ac:picMkLst>
            <pc:docMk/>
            <pc:sldMk cId="3801306318" sldId="374"/>
            <ac:picMk id="6" creationId="{1745E249-8646-8644-A242-528D620699B0}"/>
          </ac:picMkLst>
        </pc:picChg>
        <pc:picChg chg="add mod">
          <ac:chgData name="Carlos Alonso Martínez" userId="c917cd39c219d606" providerId="LiveId" clId="{249CA25E-53B7-FF4F-8EF8-B68FF063563F}" dt="2020-07-03T08:37:11.664" v="1322"/>
          <ac:picMkLst>
            <pc:docMk/>
            <pc:sldMk cId="3801306318" sldId="374"/>
            <ac:picMk id="9" creationId="{513473C3-B622-2A4F-B305-923917AC3D7F}"/>
          </ac:picMkLst>
        </pc:picChg>
      </pc:sldChg>
      <pc:sldChg chg="addSp delSp modSp add">
        <pc:chgData name="Carlos Alonso Martínez" userId="c917cd39c219d606" providerId="LiveId" clId="{249CA25E-53B7-FF4F-8EF8-B68FF063563F}" dt="2020-07-02T07:32:18.067" v="1209"/>
        <pc:sldMkLst>
          <pc:docMk/>
          <pc:sldMk cId="2823231801" sldId="375"/>
        </pc:sldMkLst>
        <pc:spChg chg="mod">
          <ac:chgData name="Carlos Alonso Martínez" userId="c917cd39c219d606" providerId="LiveId" clId="{249CA25E-53B7-FF4F-8EF8-B68FF063563F}" dt="2020-06-12T08:24:27.305" v="295" actId="242"/>
          <ac:spMkLst>
            <pc:docMk/>
            <pc:sldMk cId="2823231801" sldId="375"/>
            <ac:spMk id="2" creationId="{AD581941-EC9E-6C4E-B894-27C290797F5D}"/>
          </ac:spMkLst>
        </pc:spChg>
        <pc:spChg chg="mod">
          <ac:chgData name="Carlos Alonso Martínez" userId="c917cd39c219d606" providerId="LiveId" clId="{249CA25E-53B7-FF4F-8EF8-B68FF063563F}" dt="2020-06-12T11:01:37.956" v="848" actId="20577"/>
          <ac:spMkLst>
            <pc:docMk/>
            <pc:sldMk cId="2823231801" sldId="375"/>
            <ac:spMk id="3" creationId="{4D6362A4-CB4D-CD4D-8F9E-9E69E9699EB1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823231801" sldId="375"/>
            <ac:spMk id="4" creationId="{36799B1A-5412-4741-93BF-D7591077572A}"/>
          </ac:spMkLst>
        </pc:spChg>
      </pc:sldChg>
      <pc:sldChg chg="addSp delSp modSp add">
        <pc:chgData name="Carlos Alonso Martínez" userId="c917cd39c219d606" providerId="LiveId" clId="{249CA25E-53B7-FF4F-8EF8-B68FF063563F}" dt="2020-07-02T07:38:30.619" v="1256" actId="20577"/>
        <pc:sldMkLst>
          <pc:docMk/>
          <pc:sldMk cId="3701726375" sldId="376"/>
        </pc:sldMkLst>
        <pc:spChg chg="mod">
          <ac:chgData name="Carlos Alonso Martínez" userId="c917cd39c219d606" providerId="LiveId" clId="{249CA25E-53B7-FF4F-8EF8-B68FF063563F}" dt="2020-07-02T07:38:30.619" v="1256" actId="20577"/>
          <ac:spMkLst>
            <pc:docMk/>
            <pc:sldMk cId="3701726375" sldId="376"/>
            <ac:spMk id="2" creationId="{7AF04875-4CC5-784C-B22F-92FA00E6E17F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3701726375" sldId="376"/>
            <ac:spMk id="3" creationId="{55509DE1-CD92-5C4E-844C-BF6CD501A2E3}"/>
          </ac:spMkLst>
        </pc:spChg>
        <pc:spChg chg="del">
          <ac:chgData name="Carlos Alonso Martínez" userId="c917cd39c219d606" providerId="LiveId" clId="{249CA25E-53B7-FF4F-8EF8-B68FF063563F}" dt="2020-06-12T14:06:05.359" v="849" actId="931"/>
          <ac:spMkLst>
            <pc:docMk/>
            <pc:sldMk cId="3701726375" sldId="376"/>
            <ac:spMk id="3" creationId="{A4056999-A0D0-D244-A357-21F3CB919925}"/>
          </ac:spMkLst>
        </pc:spChg>
        <pc:spChg chg="add del mod">
          <ac:chgData name="Carlos Alonso Martínez" userId="c917cd39c219d606" providerId="LiveId" clId="{249CA25E-53B7-FF4F-8EF8-B68FF063563F}" dt="2020-06-12T14:08:44.669" v="862" actId="931"/>
          <ac:spMkLst>
            <pc:docMk/>
            <pc:sldMk cId="3701726375" sldId="376"/>
            <ac:spMk id="11" creationId="{4A05BAE5-C37F-CA45-BBA6-A8E899047464}"/>
          </ac:spMkLst>
        </pc:spChg>
        <pc:picChg chg="add del mod">
          <ac:chgData name="Carlos Alonso Martínez" userId="c917cd39c219d606" providerId="LiveId" clId="{249CA25E-53B7-FF4F-8EF8-B68FF063563F}" dt="2020-06-12T14:07:06.173" v="858" actId="478"/>
          <ac:picMkLst>
            <pc:docMk/>
            <pc:sldMk cId="3701726375" sldId="376"/>
            <ac:picMk id="5" creationId="{DCC875D8-C9DD-A343-AE9D-ED63D1C81E12}"/>
          </ac:picMkLst>
        </pc:picChg>
        <pc:picChg chg="add del mod">
          <ac:chgData name="Carlos Alonso Martínez" userId="c917cd39c219d606" providerId="LiveId" clId="{249CA25E-53B7-FF4F-8EF8-B68FF063563F}" dt="2020-06-12T14:07:08.982" v="859" actId="478"/>
          <ac:picMkLst>
            <pc:docMk/>
            <pc:sldMk cId="3701726375" sldId="376"/>
            <ac:picMk id="9" creationId="{E51681E4-D378-A849-B19C-0F6B2ED09AFA}"/>
          </ac:picMkLst>
        </pc:picChg>
        <pc:picChg chg="add mod">
          <ac:chgData name="Carlos Alonso Martínez" userId="c917cd39c219d606" providerId="LiveId" clId="{249CA25E-53B7-FF4F-8EF8-B68FF063563F}" dt="2020-06-12T14:08:44.669" v="862" actId="931"/>
          <ac:picMkLst>
            <pc:docMk/>
            <pc:sldMk cId="3701726375" sldId="376"/>
            <ac:picMk id="13" creationId="{B3D65646-9D7E-6E44-9D8C-9C8DF12408F5}"/>
          </ac:picMkLst>
        </pc:picChg>
        <pc:cxnChg chg="add del mod">
          <ac:chgData name="Carlos Alonso Martínez" userId="c917cd39c219d606" providerId="LiveId" clId="{249CA25E-53B7-FF4F-8EF8-B68FF063563F}" dt="2020-06-12T14:07:15.755" v="861" actId="478"/>
          <ac:cxnSpMkLst>
            <pc:docMk/>
            <pc:sldMk cId="3701726375" sldId="376"/>
            <ac:cxnSpMk id="6" creationId="{C766C16C-208B-9141-9D6A-C387882FF7AC}"/>
          </ac:cxnSpMkLst>
        </pc:cxnChg>
      </pc:sldChg>
      <pc:sldChg chg="addSp delSp modSp add">
        <pc:chgData name="Carlos Alonso Martínez" userId="c917cd39c219d606" providerId="LiveId" clId="{249CA25E-53B7-FF4F-8EF8-B68FF063563F}" dt="2020-07-02T07:39:50.779" v="1314" actId="123"/>
        <pc:sldMkLst>
          <pc:docMk/>
          <pc:sldMk cId="885028923" sldId="377"/>
        </pc:sldMkLst>
        <pc:spChg chg="mod">
          <ac:chgData name="Carlos Alonso Martínez" userId="c917cd39c219d606" providerId="LiveId" clId="{249CA25E-53B7-FF4F-8EF8-B68FF063563F}" dt="2020-06-15T11:46:13.511" v="990" actId="20577"/>
          <ac:spMkLst>
            <pc:docMk/>
            <pc:sldMk cId="885028923" sldId="377"/>
            <ac:spMk id="2" creationId="{6343AAD4-3230-6744-9972-931845713090}"/>
          </ac:spMkLst>
        </pc:spChg>
        <pc:spChg chg="mod">
          <ac:chgData name="Carlos Alonso Martínez" userId="c917cd39c219d606" providerId="LiveId" clId="{249CA25E-53B7-FF4F-8EF8-B68FF063563F}" dt="2020-07-02T07:39:50.779" v="1314" actId="123"/>
          <ac:spMkLst>
            <pc:docMk/>
            <pc:sldMk cId="885028923" sldId="377"/>
            <ac:spMk id="3" creationId="{C7DF95B4-C443-4F4A-95E6-D52378186DAE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885028923" sldId="377"/>
            <ac:spMk id="4" creationId="{C86D31DF-2949-414A-A11E-2FA4935CE5CD}"/>
          </ac:spMkLst>
        </pc:spChg>
        <pc:picChg chg="add del mod">
          <ac:chgData name="Carlos Alonso Martínez" userId="c917cd39c219d606" providerId="LiveId" clId="{249CA25E-53B7-FF4F-8EF8-B68FF063563F}" dt="2020-06-15T11:46:04.508" v="957" actId="478"/>
          <ac:picMkLst>
            <pc:docMk/>
            <pc:sldMk cId="885028923" sldId="377"/>
            <ac:picMk id="4" creationId="{EA4582D4-79DD-984F-BDAF-8A6ADFAC52BB}"/>
          </ac:picMkLst>
        </pc:picChg>
      </pc:sldChg>
      <pc:sldChg chg="addSp delSp modSp add">
        <pc:chgData name="Carlos Alonso Martínez" userId="c917cd39c219d606" providerId="LiveId" clId="{249CA25E-53B7-FF4F-8EF8-B68FF063563F}" dt="2020-07-02T07:38:47.653" v="1258" actId="20577"/>
        <pc:sldMkLst>
          <pc:docMk/>
          <pc:sldMk cId="1193263051" sldId="378"/>
        </pc:sldMkLst>
        <pc:spChg chg="mod">
          <ac:chgData name="Carlos Alonso Martínez" userId="c917cd39c219d606" providerId="LiveId" clId="{249CA25E-53B7-FF4F-8EF8-B68FF063563F}" dt="2020-06-12T08:33:40.229" v="643" actId="20577"/>
          <ac:spMkLst>
            <pc:docMk/>
            <pc:sldMk cId="1193263051" sldId="378"/>
            <ac:spMk id="2" creationId="{60BFFF85-0A62-A54A-98FF-8A4FBA78D95E}"/>
          </ac:spMkLst>
        </pc:spChg>
        <pc:spChg chg="mod">
          <ac:chgData name="Carlos Alonso Martínez" userId="c917cd39c219d606" providerId="LiveId" clId="{249CA25E-53B7-FF4F-8EF8-B68FF063563F}" dt="2020-07-02T07:38:47.653" v="1258" actId="20577"/>
          <ac:spMkLst>
            <pc:docMk/>
            <pc:sldMk cId="1193263051" sldId="378"/>
            <ac:spMk id="3" creationId="{D6AF1D0D-087F-A040-8D35-AFDEF2B5DB45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1193263051" sldId="378"/>
            <ac:spMk id="4" creationId="{E1A4ED44-79F7-D646-88BD-9BFE2B78D864}"/>
          </ac:spMkLst>
        </pc:spChg>
      </pc:sldChg>
      <pc:sldChg chg="addSp delSp modSp add ord">
        <pc:chgData name="Carlos Alonso Martínez" userId="c917cd39c219d606" providerId="LiveId" clId="{249CA25E-53B7-FF4F-8EF8-B68FF063563F}" dt="2020-07-02T07:32:18.067" v="1209"/>
        <pc:sldMkLst>
          <pc:docMk/>
          <pc:sldMk cId="2066704773" sldId="379"/>
        </pc:sldMkLst>
        <pc:spChg chg="mod">
          <ac:chgData name="Carlos Alonso Martínez" userId="c917cd39c219d606" providerId="LiveId" clId="{249CA25E-53B7-FF4F-8EF8-B68FF063563F}" dt="2020-06-12T14:09:04.219" v="874" actId="20577"/>
          <ac:spMkLst>
            <pc:docMk/>
            <pc:sldMk cId="2066704773" sldId="379"/>
            <ac:spMk id="2" creationId="{7AF04875-4CC5-784C-B22F-92FA00E6E17F}"/>
          </ac:spMkLst>
        </pc:spChg>
        <pc:spChg chg="add del mod">
          <ac:chgData name="Carlos Alonso Martínez" userId="c917cd39c219d606" providerId="LiveId" clId="{249CA25E-53B7-FF4F-8EF8-B68FF063563F}" dt="2020-07-02T07:32:18.067" v="1209"/>
          <ac:spMkLst>
            <pc:docMk/>
            <pc:sldMk cId="2066704773" sldId="379"/>
            <ac:spMk id="3" creationId="{BFB82671-C426-0D4C-B699-5B89C8D15205}"/>
          </ac:spMkLst>
        </pc:spChg>
        <pc:spChg chg="add del mod">
          <ac:chgData name="Carlos Alonso Martínez" userId="c917cd39c219d606" providerId="LiveId" clId="{249CA25E-53B7-FF4F-8EF8-B68FF063563F}" dt="2020-06-12T14:09:13.330" v="877"/>
          <ac:spMkLst>
            <pc:docMk/>
            <pc:sldMk cId="2066704773" sldId="379"/>
            <ac:spMk id="4" creationId="{799D28D3-36BB-7F4C-B4F2-052434BF6380}"/>
          </ac:spMkLst>
        </pc:spChg>
        <pc:picChg chg="del mod">
          <ac:chgData name="Carlos Alonso Martínez" userId="c917cd39c219d606" providerId="LiveId" clId="{249CA25E-53B7-FF4F-8EF8-B68FF063563F}" dt="2020-06-12T14:09:05.998" v="875" actId="478"/>
          <ac:picMkLst>
            <pc:docMk/>
            <pc:sldMk cId="2066704773" sldId="379"/>
            <ac:picMk id="5" creationId="{DCC875D8-C9DD-A343-AE9D-ED63D1C81E12}"/>
          </ac:picMkLst>
        </pc:picChg>
        <pc:picChg chg="add mod">
          <ac:chgData name="Carlos Alonso Martínez" userId="c917cd39c219d606" providerId="LiveId" clId="{249CA25E-53B7-FF4F-8EF8-B68FF063563F}" dt="2020-06-12T14:09:13.330" v="877"/>
          <ac:picMkLst>
            <pc:docMk/>
            <pc:sldMk cId="2066704773" sldId="379"/>
            <ac:picMk id="8" creationId="{6CF58002-049C-6248-90BB-6CC50C339A7C}"/>
          </ac:picMkLst>
        </pc:picChg>
        <pc:picChg chg="del mod">
          <ac:chgData name="Carlos Alonso Martínez" userId="c917cd39c219d606" providerId="LiveId" clId="{249CA25E-53B7-FF4F-8EF8-B68FF063563F}" dt="2020-06-12T14:09:10.601" v="876"/>
          <ac:picMkLst>
            <pc:docMk/>
            <pc:sldMk cId="2066704773" sldId="379"/>
            <ac:picMk id="9" creationId="{E51681E4-D378-A849-B19C-0F6B2ED09AFA}"/>
          </ac:picMkLst>
        </pc:picChg>
      </pc:sldChg>
      <pc:sldChg chg="modSp add del">
        <pc:chgData name="Carlos Alonso Martínez" userId="c917cd39c219d606" providerId="LiveId" clId="{249CA25E-53B7-FF4F-8EF8-B68FF063563F}" dt="2020-06-15T11:45:41.144" v="956" actId="2696"/>
        <pc:sldMkLst>
          <pc:docMk/>
          <pc:sldMk cId="373261583" sldId="380"/>
        </pc:sldMkLst>
        <pc:spChg chg="mod">
          <ac:chgData name="Carlos Alonso Martínez" userId="c917cd39c219d606" providerId="LiveId" clId="{249CA25E-53B7-FF4F-8EF8-B68FF063563F}" dt="2020-06-15T11:44:40.132" v="955" actId="20577"/>
          <ac:spMkLst>
            <pc:docMk/>
            <pc:sldMk cId="373261583" sldId="380"/>
            <ac:spMk id="2" creationId="{9378F391-F7B8-6642-B06F-696F3652E490}"/>
          </ac:spMkLst>
        </pc:spChg>
      </pc:sldChg>
    </pc:docChg>
  </pc:docChgLst>
  <pc:docChgLst>
    <pc:chgData name="Carlos Alonso Martínez" userId="c917cd39c219d606" providerId="LiveId" clId="{69508230-ED10-D54D-A289-843C5FACDA44}"/>
    <pc:docChg chg="undo custSel addSld delSld modSld sldOrd">
      <pc:chgData name="Carlos Alonso Martínez" userId="c917cd39c219d606" providerId="LiveId" clId="{69508230-ED10-D54D-A289-843C5FACDA44}" dt="2020-04-21T14:48:41.969" v="6938" actId="2696"/>
      <pc:docMkLst>
        <pc:docMk/>
      </pc:docMkLst>
      <pc:sldChg chg="delSp del">
        <pc:chgData name="Carlos Alonso Martínez" userId="c917cd39c219d606" providerId="LiveId" clId="{69508230-ED10-D54D-A289-843C5FACDA44}" dt="2020-04-21T14:48:40.306" v="6936" actId="2696"/>
        <pc:sldMkLst>
          <pc:docMk/>
          <pc:sldMk cId="0" sldId="267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67"/>
            <ac:spMk id="13314" creationId="{C697FC4D-62E7-4458-9491-D3D190C068E7}"/>
          </ac:spMkLst>
        </pc:spChg>
      </pc:sldChg>
      <pc:sldChg chg="modSp">
        <pc:chgData name="Carlos Alonso Martínez" userId="c917cd39c219d606" providerId="LiveId" clId="{69508230-ED10-D54D-A289-843C5FACDA44}" dt="2020-04-21T07:51:19.552" v="16" actId="20577"/>
        <pc:sldMkLst>
          <pc:docMk/>
          <pc:sldMk cId="0" sldId="270"/>
        </pc:sldMkLst>
        <pc:spChg chg="mod">
          <ac:chgData name="Carlos Alonso Martínez" userId="c917cd39c219d606" providerId="LiveId" clId="{69508230-ED10-D54D-A289-843C5FACDA44}" dt="2020-04-21T07:51:19.552" v="16" actId="20577"/>
          <ac:spMkLst>
            <pc:docMk/>
            <pc:sldMk cId="0" sldId="270"/>
            <ac:spMk id="11267" creationId="{3502C5E6-C2BD-4AE7-A546-9C32552C50D9}"/>
          </ac:spMkLst>
        </pc:spChg>
      </pc:sldChg>
      <pc:sldChg chg="delSp del">
        <pc:chgData name="Carlos Alonso Martínez" userId="c917cd39c219d606" providerId="LiveId" clId="{69508230-ED10-D54D-A289-843C5FACDA44}" dt="2020-04-21T14:48:39.395" v="6935" actId="2696"/>
        <pc:sldMkLst>
          <pc:docMk/>
          <pc:sldMk cId="0" sldId="271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71"/>
            <ac:spMk id="12290" creationId="{05E14CE4-80AF-40F5-968D-486B9E1A0E9D}"/>
          </ac:spMkLst>
        </pc:spChg>
      </pc:sldChg>
      <pc:sldChg chg="delSp del">
        <pc:chgData name="Carlos Alonso Martínez" userId="c917cd39c219d606" providerId="LiveId" clId="{69508230-ED10-D54D-A289-843C5FACDA44}" dt="2020-04-21T14:48:41.969" v="6938" actId="2696"/>
        <pc:sldMkLst>
          <pc:docMk/>
          <pc:sldMk cId="0" sldId="272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72"/>
            <ac:spMk id="18433" creationId="{A5F27F01-3B38-4A9C-8BE9-959D685D6A90}"/>
          </ac:spMkLst>
        </pc:spChg>
      </pc:sldChg>
      <pc:sldChg chg="delSp del">
        <pc:chgData name="Carlos Alonso Martínez" userId="c917cd39c219d606" providerId="LiveId" clId="{69508230-ED10-D54D-A289-843C5FACDA44}" dt="2020-04-21T14:48:41.248" v="6937" actId="2696"/>
        <pc:sldMkLst>
          <pc:docMk/>
          <pc:sldMk cId="0" sldId="273"/>
        </pc:sldMkLst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0" sldId="273"/>
            <ac:spMk id="17409" creationId="{8C08A38C-A531-4662-8DD9-D783D80F7B20}"/>
          </ac:spMkLst>
        </pc:spChg>
      </pc:sldChg>
      <pc:sldChg chg="add del">
        <pc:chgData name="Carlos Alonso Martínez" userId="c917cd39c219d606" providerId="LiveId" clId="{69508230-ED10-D54D-A289-843C5FACDA44}" dt="2020-04-21T07:52:37.086" v="26" actId="2696"/>
        <pc:sldMkLst>
          <pc:docMk/>
          <pc:sldMk cId="1220181746" sldId="278"/>
        </pc:sldMkLst>
      </pc:sldChg>
      <pc:sldChg chg="delSp modSp add">
        <pc:chgData name="Carlos Alonso Martínez" userId="c917cd39c219d606" providerId="LiveId" clId="{69508230-ED10-D54D-A289-843C5FACDA44}" dt="2020-04-21T10:15:03.994" v="3661" actId="242"/>
        <pc:sldMkLst>
          <pc:docMk/>
          <pc:sldMk cId="1979196912" sldId="292"/>
        </pc:sldMkLst>
        <pc:spChg chg="mod">
          <ac:chgData name="Carlos Alonso Martínez" userId="c917cd39c219d606" providerId="LiveId" clId="{69508230-ED10-D54D-A289-843C5FACDA44}" dt="2020-04-21T10:15:03.994" v="3661" actId="242"/>
          <ac:spMkLst>
            <pc:docMk/>
            <pc:sldMk cId="1979196912" sldId="292"/>
            <ac:spMk id="2" creationId="{1193CA24-6043-2B4F-B4EA-B2087D55434C}"/>
          </ac:spMkLst>
        </pc:spChg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1979196912" sldId="292"/>
            <ac:spMk id="4" creationId="{F195C55C-E294-E742-99EF-0F897C5A6A30}"/>
          </ac:spMkLst>
        </pc:spChg>
        <pc:spChg chg="del">
          <ac:chgData name="Carlos Alonso Martínez" userId="c917cd39c219d606" providerId="LiveId" clId="{69508230-ED10-D54D-A289-843C5FACDA44}" dt="2020-04-21T10:14:35.881" v="3660"/>
          <ac:spMkLst>
            <pc:docMk/>
            <pc:sldMk cId="1979196912" sldId="292"/>
            <ac:spMk id="5" creationId="{44844463-6430-104E-BC5D-9E26453803DB}"/>
          </ac:spMkLst>
        </pc:spChg>
      </pc:sldChg>
      <pc:sldChg chg="modSp">
        <pc:chgData name="Carlos Alonso Martínez" userId="c917cd39c219d606" providerId="LiveId" clId="{69508230-ED10-D54D-A289-843C5FACDA44}" dt="2020-04-21T08:51:17.040" v="1770" actId="20577"/>
        <pc:sldMkLst>
          <pc:docMk/>
          <pc:sldMk cId="2215168660" sldId="299"/>
        </pc:sldMkLst>
        <pc:spChg chg="mod">
          <ac:chgData name="Carlos Alonso Martínez" userId="c917cd39c219d606" providerId="LiveId" clId="{69508230-ED10-D54D-A289-843C5FACDA44}" dt="2020-04-21T08:51:17.040" v="1770" actId="20577"/>
          <ac:spMkLst>
            <pc:docMk/>
            <pc:sldMk cId="2215168660" sldId="299"/>
            <ac:spMk id="3" creationId="{00000000-0000-0000-0000-000000000000}"/>
          </ac:spMkLst>
        </pc:spChg>
      </pc:sldChg>
      <pc:sldChg chg="add del">
        <pc:chgData name="Carlos Alonso Martínez" userId="c917cd39c219d606" providerId="LiveId" clId="{69508230-ED10-D54D-A289-843C5FACDA44}" dt="2020-04-21T07:54:10.864" v="38" actId="2696"/>
        <pc:sldMkLst>
          <pc:docMk/>
          <pc:sldMk cId="670082607" sldId="300"/>
        </pc:sldMkLst>
      </pc:sldChg>
      <pc:sldChg chg="add del">
        <pc:chgData name="Carlos Alonso Martínez" userId="c917cd39c219d606" providerId="LiveId" clId="{69508230-ED10-D54D-A289-843C5FACDA44}" dt="2020-04-21T07:53:18.487" v="29" actId="2696"/>
        <pc:sldMkLst>
          <pc:docMk/>
          <pc:sldMk cId="823879395" sldId="300"/>
        </pc:sldMkLst>
      </pc:sldChg>
      <pc:sldChg chg="add del">
        <pc:chgData name="Carlos Alonso Martínez" userId="c917cd39c219d606" providerId="LiveId" clId="{69508230-ED10-D54D-A289-843C5FACDA44}" dt="2020-04-21T07:53:47.273" v="35" actId="2696"/>
        <pc:sldMkLst>
          <pc:docMk/>
          <pc:sldMk cId="1167607340" sldId="300"/>
        </pc:sldMkLst>
      </pc:sldChg>
      <pc:sldChg chg="add del">
        <pc:chgData name="Carlos Alonso Martínez" userId="c917cd39c219d606" providerId="LiveId" clId="{69508230-ED10-D54D-A289-843C5FACDA44}" dt="2020-04-21T07:53:31.319" v="33" actId="2696"/>
        <pc:sldMkLst>
          <pc:docMk/>
          <pc:sldMk cId="3112811877" sldId="300"/>
        </pc:sldMkLst>
      </pc:sldChg>
      <pc:sldChg chg="add del ord">
        <pc:chgData name="Carlos Alonso Martínez" userId="c917cd39c219d606" providerId="LiveId" clId="{69508230-ED10-D54D-A289-843C5FACDA44}" dt="2020-04-21T07:51:37.319" v="22"/>
        <pc:sldMkLst>
          <pc:docMk/>
          <pc:sldMk cId="3790938366" sldId="300"/>
        </pc:sldMkLst>
      </pc:sldChg>
      <pc:sldChg chg="add del">
        <pc:chgData name="Carlos Alonso Martínez" userId="c917cd39c219d606" providerId="LiveId" clId="{69508230-ED10-D54D-A289-843C5FACDA44}" dt="2020-04-21T07:53:19.743" v="31" actId="2696"/>
        <pc:sldMkLst>
          <pc:docMk/>
          <pc:sldMk cId="1017275722" sldId="301"/>
        </pc:sldMkLst>
      </pc:sldChg>
      <pc:sldChg chg="addSp delSp modSp add ord">
        <pc:chgData name="Carlos Alonso Martínez" userId="c917cd39c219d606" providerId="LiveId" clId="{69508230-ED10-D54D-A289-843C5FACDA44}" dt="2020-04-21T10:21:46.621" v="3790" actId="20577"/>
        <pc:sldMkLst>
          <pc:docMk/>
          <pc:sldMk cId="4100484255" sldId="301"/>
        </pc:sldMkLst>
        <pc:spChg chg="mod">
          <ac:chgData name="Carlos Alonso Martínez" userId="c917cd39c219d606" providerId="LiveId" clId="{69508230-ED10-D54D-A289-843C5FACDA44}" dt="2020-04-21T07:55:28.674" v="63" actId="242"/>
          <ac:spMkLst>
            <pc:docMk/>
            <pc:sldMk cId="4100484255" sldId="301"/>
            <ac:spMk id="2" creationId="{0A80BC47-B108-EE4E-B9D9-4CDA3E3B3510}"/>
          </ac:spMkLst>
        </pc:spChg>
        <pc:spChg chg="del mod">
          <ac:chgData name="Carlos Alonso Martínez" userId="c917cd39c219d606" providerId="LiveId" clId="{69508230-ED10-D54D-A289-843C5FACDA44}" dt="2020-04-21T07:55:36.113" v="65" actId="478"/>
          <ac:spMkLst>
            <pc:docMk/>
            <pc:sldMk cId="4100484255" sldId="301"/>
            <ac:spMk id="3" creationId="{B456D176-592E-3B4D-AA50-6BDA1CA70F46}"/>
          </ac:spMkLst>
        </pc:spChg>
        <pc:graphicFrameChg chg="add mod modGraphic">
          <ac:chgData name="Carlos Alonso Martínez" userId="c917cd39c219d606" providerId="LiveId" clId="{69508230-ED10-D54D-A289-843C5FACDA44}" dt="2020-04-21T10:21:46.621" v="3790" actId="20577"/>
          <ac:graphicFrameMkLst>
            <pc:docMk/>
            <pc:sldMk cId="4100484255" sldId="301"/>
            <ac:graphicFrameMk id="4" creationId="{DD8EBE04-DB67-C347-A457-D2C49006EE1D}"/>
          </ac:graphicFrameMkLst>
        </pc:graphicFrameChg>
      </pc:sldChg>
      <pc:sldChg chg="addSp modSp add">
        <pc:chgData name="Carlos Alonso Martínez" userId="c917cd39c219d606" providerId="LiveId" clId="{69508230-ED10-D54D-A289-843C5FACDA44}" dt="2020-04-21T09:24:42.424" v="2245" actId="20577"/>
        <pc:sldMkLst>
          <pc:docMk/>
          <pc:sldMk cId="2835853405" sldId="302"/>
        </pc:sldMkLst>
        <pc:spChg chg="mod">
          <ac:chgData name="Carlos Alonso Martínez" userId="c917cd39c219d606" providerId="LiveId" clId="{69508230-ED10-D54D-A289-843C5FACDA44}" dt="2020-04-21T08:01:05.241" v="297" actId="20577"/>
          <ac:spMkLst>
            <pc:docMk/>
            <pc:sldMk cId="2835853405" sldId="302"/>
            <ac:spMk id="2" creationId="{98122ECC-A141-4942-9A2E-ADB143E95715}"/>
          </ac:spMkLst>
        </pc:spChg>
        <pc:spChg chg="mod">
          <ac:chgData name="Carlos Alonso Martínez" userId="c917cd39c219d606" providerId="LiveId" clId="{69508230-ED10-D54D-A289-843C5FACDA44}" dt="2020-04-21T09:24:42.424" v="2245" actId="20577"/>
          <ac:spMkLst>
            <pc:docMk/>
            <pc:sldMk cId="2835853405" sldId="302"/>
            <ac:spMk id="3" creationId="{8AFD45BD-FE51-124D-8D78-7C762533FEB4}"/>
          </ac:spMkLst>
        </pc:spChg>
        <pc:picChg chg="add mod">
          <ac:chgData name="Carlos Alonso Martínez" userId="c917cd39c219d606" providerId="LiveId" clId="{69508230-ED10-D54D-A289-843C5FACDA44}" dt="2020-04-21T08:05:11.657" v="315" actId="1076"/>
          <ac:picMkLst>
            <pc:docMk/>
            <pc:sldMk cId="2835853405" sldId="302"/>
            <ac:picMk id="4" creationId="{CBCC675F-8589-7A4D-9BC8-CBD6296E0679}"/>
          </ac:picMkLst>
        </pc:picChg>
      </pc:sldChg>
      <pc:sldChg chg="modSp add">
        <pc:chgData name="Carlos Alonso Martínez" userId="c917cd39c219d606" providerId="LiveId" clId="{69508230-ED10-D54D-A289-843C5FACDA44}" dt="2020-04-21T08:32:02.152" v="1498" actId="20577"/>
        <pc:sldMkLst>
          <pc:docMk/>
          <pc:sldMk cId="3738582672" sldId="303"/>
        </pc:sldMkLst>
        <pc:spChg chg="mod">
          <ac:chgData name="Carlos Alonso Martínez" userId="c917cd39c219d606" providerId="LiveId" clId="{69508230-ED10-D54D-A289-843C5FACDA44}" dt="2020-04-21T08:31:24.306" v="1458" actId="20577"/>
          <ac:spMkLst>
            <pc:docMk/>
            <pc:sldMk cId="3738582672" sldId="303"/>
            <ac:spMk id="2" creationId="{90AA8ACA-03A6-5A4A-B2BB-E0FFED98235D}"/>
          </ac:spMkLst>
        </pc:spChg>
        <pc:spChg chg="mod">
          <ac:chgData name="Carlos Alonso Martínez" userId="c917cd39c219d606" providerId="LiveId" clId="{69508230-ED10-D54D-A289-843C5FACDA44}" dt="2020-04-21T08:32:02.152" v="1498" actId="20577"/>
          <ac:spMkLst>
            <pc:docMk/>
            <pc:sldMk cId="3738582672" sldId="303"/>
            <ac:spMk id="3" creationId="{574F7249-2A31-EA42-8437-F77EE29011B9}"/>
          </ac:spMkLst>
        </pc:spChg>
      </pc:sldChg>
      <pc:sldChg chg="addSp delSp modSp add">
        <pc:chgData name="Carlos Alonso Martínez" userId="c917cd39c219d606" providerId="LiveId" clId="{69508230-ED10-D54D-A289-843C5FACDA44}" dt="2020-04-21T08:33:35.574" v="1562" actId="122"/>
        <pc:sldMkLst>
          <pc:docMk/>
          <pc:sldMk cId="3481978974" sldId="304"/>
        </pc:sldMkLst>
        <pc:spChg chg="mod">
          <ac:chgData name="Carlos Alonso Martínez" userId="c917cd39c219d606" providerId="LiveId" clId="{69508230-ED10-D54D-A289-843C5FACDA44}" dt="2020-04-21T08:32:25.034" v="1535" actId="20577"/>
          <ac:spMkLst>
            <pc:docMk/>
            <pc:sldMk cId="3481978974" sldId="304"/>
            <ac:spMk id="2" creationId="{733BFD13-8778-6147-8A97-C330BA0A3563}"/>
          </ac:spMkLst>
        </pc:spChg>
        <pc:spChg chg="del">
          <ac:chgData name="Carlos Alonso Martínez" userId="c917cd39c219d606" providerId="LiveId" clId="{69508230-ED10-D54D-A289-843C5FACDA44}" dt="2020-04-21T08:33:04.021" v="1536"/>
          <ac:spMkLst>
            <pc:docMk/>
            <pc:sldMk cId="3481978974" sldId="304"/>
            <ac:spMk id="3" creationId="{423AE723-BC7F-8240-AB8B-D544EB4B1D77}"/>
          </ac:spMkLst>
        </pc:spChg>
        <pc:spChg chg="add del">
          <ac:chgData name="Carlos Alonso Martínez" userId="c917cd39c219d606" providerId="LiveId" clId="{69508230-ED10-D54D-A289-843C5FACDA44}" dt="2020-04-21T08:33:17.055" v="1539" actId="478"/>
          <ac:spMkLst>
            <pc:docMk/>
            <pc:sldMk cId="3481978974" sldId="304"/>
            <ac:spMk id="6" creationId="{5DB8D724-017F-DC45-8B07-0B86A45EF4B9}"/>
          </ac:spMkLst>
        </pc:spChg>
        <pc:spChg chg="add mod">
          <ac:chgData name="Carlos Alonso Martínez" userId="c917cd39c219d606" providerId="LiveId" clId="{69508230-ED10-D54D-A289-843C5FACDA44}" dt="2020-04-21T08:33:35.574" v="1562" actId="122"/>
          <ac:spMkLst>
            <pc:docMk/>
            <pc:sldMk cId="3481978974" sldId="304"/>
            <ac:spMk id="7" creationId="{35CDD3DF-BA51-3743-8FAC-CFB37FD1623C}"/>
          </ac:spMkLst>
        </pc:spChg>
        <pc:picChg chg="add mod">
          <ac:chgData name="Carlos Alonso Martínez" userId="c917cd39c219d606" providerId="LiveId" clId="{69508230-ED10-D54D-A289-843C5FACDA44}" dt="2020-04-21T08:33:07.797" v="1537" actId="1076"/>
          <ac:picMkLst>
            <pc:docMk/>
            <pc:sldMk cId="3481978974" sldId="304"/>
            <ac:picMk id="4" creationId="{FEFE2D92-9725-514F-911F-3AD8A263C614}"/>
          </ac:picMkLst>
        </pc:picChg>
        <pc:picChg chg="add del">
          <ac:chgData name="Carlos Alonso Martínez" userId="c917cd39c219d606" providerId="LiveId" clId="{69508230-ED10-D54D-A289-843C5FACDA44}" dt="2020-04-21T08:33:17.055" v="1539" actId="478"/>
          <ac:picMkLst>
            <pc:docMk/>
            <pc:sldMk cId="3481978974" sldId="304"/>
            <ac:picMk id="5" creationId="{25986972-394C-684A-9DBD-624296017378}"/>
          </ac:picMkLst>
        </pc:picChg>
      </pc:sldChg>
      <pc:sldChg chg="addSp delSp modSp add ord">
        <pc:chgData name="Carlos Alonso Martínez" userId="c917cd39c219d606" providerId="LiveId" clId="{69508230-ED10-D54D-A289-843C5FACDA44}" dt="2020-04-21T08:52:33.668" v="1826"/>
        <pc:sldMkLst>
          <pc:docMk/>
          <pc:sldMk cId="3393786341" sldId="305"/>
        </pc:sldMkLst>
        <pc:spChg chg="mod">
          <ac:chgData name="Carlos Alonso Martínez" userId="c917cd39c219d606" providerId="LiveId" clId="{69508230-ED10-D54D-A289-843C5FACDA44}" dt="2020-04-21T08:49:36.825" v="1769" actId="20577"/>
          <ac:spMkLst>
            <pc:docMk/>
            <pc:sldMk cId="3393786341" sldId="305"/>
            <ac:spMk id="2" creationId="{42BAB736-971D-B94C-8E4F-5D9F584853C1}"/>
          </ac:spMkLst>
        </pc:spChg>
        <pc:spChg chg="del">
          <ac:chgData name="Carlos Alonso Martínez" userId="c917cd39c219d606" providerId="LiveId" clId="{69508230-ED10-D54D-A289-843C5FACDA44}" dt="2020-04-21T08:46:24.414" v="1604" actId="478"/>
          <ac:spMkLst>
            <pc:docMk/>
            <pc:sldMk cId="3393786341" sldId="305"/>
            <ac:spMk id="3" creationId="{96C61E3E-81AD-0746-BBA0-C46325E46742}"/>
          </ac:spMkLst>
        </pc:spChg>
        <pc:spChg chg="add mod">
          <ac:chgData name="Carlos Alonso Martínez" userId="c917cd39c219d606" providerId="LiveId" clId="{69508230-ED10-D54D-A289-843C5FACDA44}" dt="2020-04-21T08:48:48.079" v="1663" actId="20577"/>
          <ac:spMkLst>
            <pc:docMk/>
            <pc:sldMk cId="3393786341" sldId="305"/>
            <ac:spMk id="4" creationId="{27B22645-6AFA-1C43-99C1-B3B54462F432}"/>
          </ac:spMkLst>
        </pc:spChg>
        <pc:spChg chg="add mod">
          <ac:chgData name="Carlos Alonso Martínez" userId="c917cd39c219d606" providerId="LiveId" clId="{69508230-ED10-D54D-A289-843C5FACDA44}" dt="2020-04-21T08:49:07.012" v="1718" actId="20577"/>
          <ac:spMkLst>
            <pc:docMk/>
            <pc:sldMk cId="3393786341" sldId="305"/>
            <ac:spMk id="5" creationId="{3D68E701-D51E-5448-92C8-0DFE29829642}"/>
          </ac:spMkLst>
        </pc:spChg>
        <pc:spChg chg="add mod">
          <ac:chgData name="Carlos Alonso Martínez" userId="c917cd39c219d606" providerId="LiveId" clId="{69508230-ED10-D54D-A289-843C5FACDA44}" dt="2020-04-21T08:49:17.238" v="1740" actId="20577"/>
          <ac:spMkLst>
            <pc:docMk/>
            <pc:sldMk cId="3393786341" sldId="305"/>
            <ac:spMk id="6" creationId="{4FA26F32-4DA3-B34F-822E-0BD659901894}"/>
          </ac:spMkLst>
        </pc:spChg>
        <pc:spChg chg="add mod">
          <ac:chgData name="Carlos Alonso Martínez" userId="c917cd39c219d606" providerId="LiveId" clId="{69508230-ED10-D54D-A289-843C5FACDA44}" dt="2020-04-21T08:49:01.589" v="1705" actId="20577"/>
          <ac:spMkLst>
            <pc:docMk/>
            <pc:sldMk cId="3393786341" sldId="305"/>
            <ac:spMk id="7" creationId="{965C8B87-19B4-DE44-8149-21AAC767764C}"/>
          </ac:spMkLst>
        </pc:spChg>
        <pc:spChg chg="add mod">
          <ac:chgData name="Carlos Alonso Martínez" userId="c917cd39c219d606" providerId="LiveId" clId="{69508230-ED10-D54D-A289-843C5FACDA44}" dt="2020-04-21T08:49:13.485" v="1735" actId="20577"/>
          <ac:spMkLst>
            <pc:docMk/>
            <pc:sldMk cId="3393786341" sldId="305"/>
            <ac:spMk id="8" creationId="{6568808D-CA45-484C-9EA0-28B7FBE2A06C}"/>
          </ac:spMkLst>
        </pc:spChg>
        <pc:spChg chg="add mod">
          <ac:chgData name="Carlos Alonso Martínez" userId="c917cd39c219d606" providerId="LiveId" clId="{69508230-ED10-D54D-A289-843C5FACDA44}" dt="2020-04-21T08:49:21.457" v="1747" actId="20577"/>
          <ac:spMkLst>
            <pc:docMk/>
            <pc:sldMk cId="3393786341" sldId="305"/>
            <ac:spMk id="9" creationId="{547E8389-E48F-674E-B942-42189D531371}"/>
          </ac:spMkLst>
        </pc:spChg>
        <pc:spChg chg="add mod">
          <ac:chgData name="Carlos Alonso Martínez" userId="c917cd39c219d606" providerId="LiveId" clId="{69508230-ED10-D54D-A289-843C5FACDA44}" dt="2020-04-21T08:49:26.867" v="1760" actId="20577"/>
          <ac:spMkLst>
            <pc:docMk/>
            <pc:sldMk cId="3393786341" sldId="305"/>
            <ac:spMk id="10" creationId="{CE423755-198D-5B44-AF8B-F8B6D2F27B22}"/>
          </ac:spMkLst>
        </pc:spChg>
      </pc:sldChg>
      <pc:sldChg chg="modSp add">
        <pc:chgData name="Carlos Alonso Martínez" userId="c917cd39c219d606" providerId="LiveId" clId="{69508230-ED10-D54D-A289-843C5FACDA44}" dt="2020-04-21T08:56:17.979" v="2021" actId="20577"/>
        <pc:sldMkLst>
          <pc:docMk/>
          <pc:sldMk cId="2702266743" sldId="306"/>
        </pc:sldMkLst>
        <pc:spChg chg="mod">
          <ac:chgData name="Carlos Alonso Martínez" userId="c917cd39c219d606" providerId="LiveId" clId="{69508230-ED10-D54D-A289-843C5FACDA44}" dt="2020-04-21T08:51:44.446" v="1825" actId="20577"/>
          <ac:spMkLst>
            <pc:docMk/>
            <pc:sldMk cId="2702266743" sldId="306"/>
            <ac:spMk id="2" creationId="{6F123F18-1A90-4740-94A9-23F22DA2A79D}"/>
          </ac:spMkLst>
        </pc:spChg>
        <pc:spChg chg="mod">
          <ac:chgData name="Carlos Alonso Martínez" userId="c917cd39c219d606" providerId="LiveId" clId="{69508230-ED10-D54D-A289-843C5FACDA44}" dt="2020-04-21T08:56:17.979" v="2021" actId="20577"/>
          <ac:spMkLst>
            <pc:docMk/>
            <pc:sldMk cId="2702266743" sldId="306"/>
            <ac:spMk id="3" creationId="{88A9166A-31AF-8A45-A952-ADAD77A02BA3}"/>
          </ac:spMkLst>
        </pc:spChg>
      </pc:sldChg>
      <pc:sldChg chg="addSp modSp add">
        <pc:chgData name="Carlos Alonso Martínez" userId="c917cd39c219d606" providerId="LiveId" clId="{69508230-ED10-D54D-A289-843C5FACDA44}" dt="2020-04-21T09:26:05.145" v="2302" actId="1076"/>
        <pc:sldMkLst>
          <pc:docMk/>
          <pc:sldMk cId="734925119" sldId="307"/>
        </pc:sldMkLst>
        <pc:spChg chg="mod">
          <ac:chgData name="Carlos Alonso Martínez" userId="c917cd39c219d606" providerId="LiveId" clId="{69508230-ED10-D54D-A289-843C5FACDA44}" dt="2020-04-21T08:58:21.315" v="2065" actId="20577"/>
          <ac:spMkLst>
            <pc:docMk/>
            <pc:sldMk cId="734925119" sldId="307"/>
            <ac:spMk id="2" creationId="{E93534E0-2D6F-4F4E-B165-109A97AF1B7B}"/>
          </ac:spMkLst>
        </pc:spChg>
        <pc:spChg chg="mod">
          <ac:chgData name="Carlos Alonso Martínez" userId="c917cd39c219d606" providerId="LiveId" clId="{69508230-ED10-D54D-A289-843C5FACDA44}" dt="2020-04-21T09:25:30.745" v="2299" actId="5793"/>
          <ac:spMkLst>
            <pc:docMk/>
            <pc:sldMk cId="734925119" sldId="307"/>
            <ac:spMk id="3" creationId="{25AF0F84-E71B-F743-91FE-ACBD99391F1E}"/>
          </ac:spMkLst>
        </pc:spChg>
        <pc:picChg chg="add mod">
          <ac:chgData name="Carlos Alonso Martínez" userId="c917cd39c219d606" providerId="LiveId" clId="{69508230-ED10-D54D-A289-843C5FACDA44}" dt="2020-04-21T09:26:05.145" v="2302" actId="1076"/>
          <ac:picMkLst>
            <pc:docMk/>
            <pc:sldMk cId="734925119" sldId="307"/>
            <ac:picMk id="5" creationId="{3F168DED-E13B-1041-95B8-7A647B3C610E}"/>
          </ac:picMkLst>
        </pc:picChg>
      </pc:sldChg>
      <pc:sldChg chg="modSp add">
        <pc:chgData name="Carlos Alonso Martínez" userId="c917cd39c219d606" providerId="LiveId" clId="{69508230-ED10-D54D-A289-843C5FACDA44}" dt="2020-04-21T09:59:05.728" v="3305" actId="5793"/>
        <pc:sldMkLst>
          <pc:docMk/>
          <pc:sldMk cId="1278707369" sldId="308"/>
        </pc:sldMkLst>
        <pc:spChg chg="mod">
          <ac:chgData name="Carlos Alonso Martínez" userId="c917cd39c219d606" providerId="LiveId" clId="{69508230-ED10-D54D-A289-843C5FACDA44}" dt="2020-04-21T09:26:25.755" v="2330" actId="20577"/>
          <ac:spMkLst>
            <pc:docMk/>
            <pc:sldMk cId="1278707369" sldId="308"/>
            <ac:spMk id="2" creationId="{89EAE7FA-E287-304E-94DF-F41FCB2A17DB}"/>
          </ac:spMkLst>
        </pc:spChg>
        <pc:spChg chg="mod">
          <ac:chgData name="Carlos Alonso Martínez" userId="c917cd39c219d606" providerId="LiveId" clId="{69508230-ED10-D54D-A289-843C5FACDA44}" dt="2020-04-21T09:59:05.728" v="3305" actId="5793"/>
          <ac:spMkLst>
            <pc:docMk/>
            <pc:sldMk cId="1278707369" sldId="308"/>
            <ac:spMk id="3" creationId="{0F7CDBF4-A0DC-5B4F-8235-C130904A0F4F}"/>
          </ac:spMkLst>
        </pc:spChg>
      </pc:sldChg>
      <pc:sldChg chg="addSp modSp add">
        <pc:chgData name="Carlos Alonso Martínez" userId="c917cd39c219d606" providerId="LiveId" clId="{69508230-ED10-D54D-A289-843C5FACDA44}" dt="2020-04-21T09:57:58.179" v="3278" actId="1076"/>
        <pc:sldMkLst>
          <pc:docMk/>
          <pc:sldMk cId="520643600" sldId="309"/>
        </pc:sldMkLst>
        <pc:spChg chg="mod">
          <ac:chgData name="Carlos Alonso Martínez" userId="c917cd39c219d606" providerId="LiveId" clId="{69508230-ED10-D54D-A289-843C5FACDA44}" dt="2020-04-21T09:32:03.417" v="2588" actId="20577"/>
          <ac:spMkLst>
            <pc:docMk/>
            <pc:sldMk cId="520643600" sldId="309"/>
            <ac:spMk id="2" creationId="{FFE2B3C5-F250-0A48-BA4D-26BBEF3D3600}"/>
          </ac:spMkLst>
        </pc:spChg>
        <pc:spChg chg="mod">
          <ac:chgData name="Carlos Alonso Martínez" userId="c917cd39c219d606" providerId="LiveId" clId="{69508230-ED10-D54D-A289-843C5FACDA44}" dt="2020-04-21T09:57:47.804" v="3273"/>
          <ac:spMkLst>
            <pc:docMk/>
            <pc:sldMk cId="520643600" sldId="309"/>
            <ac:spMk id="3" creationId="{185C2776-6D89-9F49-86D6-0FFD5F1DE552}"/>
          </ac:spMkLst>
        </pc:spChg>
        <pc:picChg chg="add mod">
          <ac:chgData name="Carlos Alonso Martínez" userId="c917cd39c219d606" providerId="LiveId" clId="{69508230-ED10-D54D-A289-843C5FACDA44}" dt="2020-04-21T09:57:58.179" v="3278" actId="1076"/>
          <ac:picMkLst>
            <pc:docMk/>
            <pc:sldMk cId="520643600" sldId="309"/>
            <ac:picMk id="4" creationId="{8CDCBEBF-0A17-644F-8B3F-2439CF00D450}"/>
          </ac:picMkLst>
        </pc:picChg>
      </pc:sldChg>
      <pc:sldChg chg="addSp delSp modSp add">
        <pc:chgData name="Carlos Alonso Martínez" userId="c917cd39c219d606" providerId="LiveId" clId="{69508230-ED10-D54D-A289-843C5FACDA44}" dt="2020-04-21T09:55:39.004" v="3206" actId="1076"/>
        <pc:sldMkLst>
          <pc:docMk/>
          <pc:sldMk cId="1078614658" sldId="310"/>
        </pc:sldMkLst>
        <pc:spChg chg="mod">
          <ac:chgData name="Carlos Alonso Martínez" userId="c917cd39c219d606" providerId="LiveId" clId="{69508230-ED10-D54D-A289-843C5FACDA44}" dt="2020-04-21T09:47:38.624" v="2809" actId="20577"/>
          <ac:spMkLst>
            <pc:docMk/>
            <pc:sldMk cId="1078614658" sldId="310"/>
            <ac:spMk id="2" creationId="{15BE178D-7AED-E74D-A1AA-A8E8307AB567}"/>
          </ac:spMkLst>
        </pc:spChg>
        <pc:spChg chg="del">
          <ac:chgData name="Carlos Alonso Martínez" userId="c917cd39c219d606" providerId="LiveId" clId="{69508230-ED10-D54D-A289-843C5FACDA44}" dt="2020-04-21T09:47:59.108" v="2810"/>
          <ac:spMkLst>
            <pc:docMk/>
            <pc:sldMk cId="1078614658" sldId="310"/>
            <ac:spMk id="3" creationId="{33009BD2-0546-514D-A4A7-B939D706E55B}"/>
          </ac:spMkLst>
        </pc:spChg>
        <pc:picChg chg="add mod">
          <ac:chgData name="Carlos Alonso Martínez" userId="c917cd39c219d606" providerId="LiveId" clId="{69508230-ED10-D54D-A289-843C5FACDA44}" dt="2020-04-21T09:55:39.004" v="3206" actId="1076"/>
          <ac:picMkLst>
            <pc:docMk/>
            <pc:sldMk cId="1078614658" sldId="310"/>
            <ac:picMk id="4" creationId="{A4AA57AE-B93A-FF40-9224-FEDCDBA3DD1A}"/>
          </ac:picMkLst>
        </pc:picChg>
      </pc:sldChg>
      <pc:sldChg chg="addSp delSp modSp add">
        <pc:chgData name="Carlos Alonso Martínez" userId="c917cd39c219d606" providerId="LiveId" clId="{69508230-ED10-D54D-A289-843C5FACDA44}" dt="2020-04-21T09:50:52.127" v="2858" actId="1076"/>
        <pc:sldMkLst>
          <pc:docMk/>
          <pc:sldMk cId="771203587" sldId="311"/>
        </pc:sldMkLst>
        <pc:spChg chg="mod">
          <ac:chgData name="Carlos Alonso Martínez" userId="c917cd39c219d606" providerId="LiveId" clId="{69508230-ED10-D54D-A289-843C5FACDA44}" dt="2020-04-21T09:49:13.879" v="2841" actId="20577"/>
          <ac:spMkLst>
            <pc:docMk/>
            <pc:sldMk cId="771203587" sldId="311"/>
            <ac:spMk id="2" creationId="{663E1B7B-1239-7D48-B39D-051E363EC641}"/>
          </ac:spMkLst>
        </pc:spChg>
        <pc:spChg chg="del mod">
          <ac:chgData name="Carlos Alonso Martínez" userId="c917cd39c219d606" providerId="LiveId" clId="{69508230-ED10-D54D-A289-843C5FACDA44}" dt="2020-04-21T09:49:55.505" v="2845" actId="478"/>
          <ac:spMkLst>
            <pc:docMk/>
            <pc:sldMk cId="771203587" sldId="311"/>
            <ac:spMk id="3" creationId="{E7F0D49A-4BF9-974E-9576-BC19285A719B}"/>
          </ac:spMkLst>
        </pc:spChg>
        <pc:spChg chg="add mod">
          <ac:chgData name="Carlos Alonso Martínez" userId="c917cd39c219d606" providerId="LiveId" clId="{69508230-ED10-D54D-A289-843C5FACDA44}" dt="2020-04-21T09:50:47.278" v="2857" actId="1076"/>
          <ac:spMkLst>
            <pc:docMk/>
            <pc:sldMk cId="771203587" sldId="311"/>
            <ac:spMk id="4" creationId="{4879D0B2-DB3A-8340-96A9-C4028EA7BDE9}"/>
          </ac:spMkLst>
        </pc:spChg>
        <pc:spChg chg="add mod">
          <ac:chgData name="Carlos Alonso Martínez" userId="c917cd39c219d606" providerId="LiveId" clId="{69508230-ED10-D54D-A289-843C5FACDA44}" dt="2020-04-21T09:50:14.791" v="2850" actId="404"/>
          <ac:spMkLst>
            <pc:docMk/>
            <pc:sldMk cId="771203587" sldId="311"/>
            <ac:spMk id="5" creationId="{6006EAAA-5AE7-7A45-9FB2-DB521C6A9295}"/>
          </ac:spMkLst>
        </pc:spChg>
        <pc:spChg chg="add mod">
          <ac:chgData name="Carlos Alonso Martínez" userId="c917cd39c219d606" providerId="LiveId" clId="{69508230-ED10-D54D-A289-843C5FACDA44}" dt="2020-04-21T09:50:52.127" v="2858" actId="1076"/>
          <ac:spMkLst>
            <pc:docMk/>
            <pc:sldMk cId="771203587" sldId="311"/>
            <ac:spMk id="6" creationId="{C7E909B7-E6C9-694F-A495-30C421F2901D}"/>
          </ac:spMkLst>
        </pc:spChg>
        <pc:spChg chg="add mod">
          <ac:chgData name="Carlos Alonso Martínez" userId="c917cd39c219d606" providerId="LiveId" clId="{69508230-ED10-D54D-A289-843C5FACDA44}" dt="2020-04-21T09:50:33.082" v="2855" actId="20577"/>
          <ac:spMkLst>
            <pc:docMk/>
            <pc:sldMk cId="771203587" sldId="311"/>
            <ac:spMk id="7" creationId="{B9024366-6F60-984A-979F-9941E6F70620}"/>
          </ac:spMkLst>
        </pc:spChg>
      </pc:sldChg>
      <pc:sldChg chg="modSp add del ord">
        <pc:chgData name="Carlos Alonso Martínez" userId="c917cd39c219d606" providerId="LiveId" clId="{69508230-ED10-D54D-A289-843C5FACDA44}" dt="2020-04-21T09:53:28.801" v="2936" actId="2696"/>
        <pc:sldMkLst>
          <pc:docMk/>
          <pc:sldMk cId="437965484" sldId="312"/>
        </pc:sldMkLst>
        <pc:spChg chg="mod">
          <ac:chgData name="Carlos Alonso Martínez" userId="c917cd39c219d606" providerId="LiveId" clId="{69508230-ED10-D54D-A289-843C5FACDA44}" dt="2020-04-21T09:51:59.999" v="2886" actId="20577"/>
          <ac:spMkLst>
            <pc:docMk/>
            <pc:sldMk cId="437965484" sldId="312"/>
            <ac:spMk id="2" creationId="{1D3DB6BF-C489-8148-AAC6-450C01443595}"/>
          </ac:spMkLst>
        </pc:spChg>
        <pc:spChg chg="mod">
          <ac:chgData name="Carlos Alonso Martínez" userId="c917cd39c219d606" providerId="LiveId" clId="{69508230-ED10-D54D-A289-843C5FACDA44}" dt="2020-04-21T09:52:51.693" v="2897" actId="5793"/>
          <ac:spMkLst>
            <pc:docMk/>
            <pc:sldMk cId="437965484" sldId="312"/>
            <ac:spMk id="3" creationId="{EFBD46D1-A16A-6A48-B24A-D16DF1F207F7}"/>
          </ac:spMkLst>
        </pc:spChg>
      </pc:sldChg>
      <pc:sldChg chg="modSp add">
        <pc:chgData name="Carlos Alonso Martínez" userId="c917cd39c219d606" providerId="LiveId" clId="{69508230-ED10-D54D-A289-843C5FACDA44}" dt="2020-04-21T09:55:27.147" v="3203" actId="20577"/>
        <pc:sldMkLst>
          <pc:docMk/>
          <pc:sldMk cId="1730212502" sldId="312"/>
        </pc:sldMkLst>
        <pc:spChg chg="mod">
          <ac:chgData name="Carlos Alonso Martínez" userId="c917cd39c219d606" providerId="LiveId" clId="{69508230-ED10-D54D-A289-843C5FACDA44}" dt="2020-04-21T09:53:56.290" v="2951" actId="20577"/>
          <ac:spMkLst>
            <pc:docMk/>
            <pc:sldMk cId="1730212502" sldId="312"/>
            <ac:spMk id="2" creationId="{F9BBCB24-AB30-064D-8317-FED7F682EA43}"/>
          </ac:spMkLst>
        </pc:spChg>
        <pc:spChg chg="mod">
          <ac:chgData name="Carlos Alonso Martínez" userId="c917cd39c219d606" providerId="LiveId" clId="{69508230-ED10-D54D-A289-843C5FACDA44}" dt="2020-04-21T09:55:27.147" v="3203" actId="20577"/>
          <ac:spMkLst>
            <pc:docMk/>
            <pc:sldMk cId="1730212502" sldId="312"/>
            <ac:spMk id="3" creationId="{0DAE1A9E-EF83-8E46-8DCE-C3F1DCCBA1AB}"/>
          </ac:spMkLst>
        </pc:spChg>
      </pc:sldChg>
      <pc:sldChg chg="addSp delSp modSp add">
        <pc:chgData name="Carlos Alonso Martínez" userId="c917cd39c219d606" providerId="LiveId" clId="{69508230-ED10-D54D-A289-843C5FACDA44}" dt="2020-04-21T09:56:13.719" v="3221"/>
        <pc:sldMkLst>
          <pc:docMk/>
          <pc:sldMk cId="1483878349" sldId="313"/>
        </pc:sldMkLst>
        <pc:spChg chg="mod">
          <ac:chgData name="Carlos Alonso Martínez" userId="c917cd39c219d606" providerId="LiveId" clId="{69508230-ED10-D54D-A289-843C5FACDA44}" dt="2020-04-21T09:55:54.396" v="3220" actId="242"/>
          <ac:spMkLst>
            <pc:docMk/>
            <pc:sldMk cId="1483878349" sldId="313"/>
            <ac:spMk id="2" creationId="{A60F29C1-34E2-2148-A6E3-9E654DEEF18E}"/>
          </ac:spMkLst>
        </pc:spChg>
        <pc:spChg chg="del">
          <ac:chgData name="Carlos Alonso Martínez" userId="c917cd39c219d606" providerId="LiveId" clId="{69508230-ED10-D54D-A289-843C5FACDA44}" dt="2020-04-21T09:56:13.719" v="3221"/>
          <ac:spMkLst>
            <pc:docMk/>
            <pc:sldMk cId="1483878349" sldId="313"/>
            <ac:spMk id="3" creationId="{6EDFFE6B-D5A0-594B-9E5A-4776C8BAA7AD}"/>
          </ac:spMkLst>
        </pc:spChg>
        <pc:picChg chg="add">
          <ac:chgData name="Carlos Alonso Martínez" userId="c917cd39c219d606" providerId="LiveId" clId="{69508230-ED10-D54D-A289-843C5FACDA44}" dt="2020-04-21T09:56:13.719" v="3221"/>
          <ac:picMkLst>
            <pc:docMk/>
            <pc:sldMk cId="1483878349" sldId="313"/>
            <ac:picMk id="4" creationId="{83603E73-317A-4347-8F3B-5FF90EF0BFB3}"/>
          </ac:picMkLst>
        </pc:picChg>
      </pc:sldChg>
      <pc:sldChg chg="addSp delSp modSp add">
        <pc:chgData name="Carlos Alonso Martínez" userId="c917cd39c219d606" providerId="LiveId" clId="{69508230-ED10-D54D-A289-843C5FACDA44}" dt="2020-04-21T10:00:38.526" v="3357" actId="20577"/>
        <pc:sldMkLst>
          <pc:docMk/>
          <pc:sldMk cId="2339925807" sldId="314"/>
        </pc:sldMkLst>
        <pc:spChg chg="mod">
          <ac:chgData name="Carlos Alonso Martínez" userId="c917cd39c219d606" providerId="LiveId" clId="{69508230-ED10-D54D-A289-843C5FACDA44}" dt="2020-04-21T10:00:38.526" v="3357" actId="20577"/>
          <ac:spMkLst>
            <pc:docMk/>
            <pc:sldMk cId="2339925807" sldId="314"/>
            <ac:spMk id="2" creationId="{318F3B5B-718E-5B4A-A3B9-B37D1CE74F74}"/>
          </ac:spMkLst>
        </pc:spChg>
        <pc:spChg chg="del">
          <ac:chgData name="Carlos Alonso Martínez" userId="c917cd39c219d606" providerId="LiveId" clId="{69508230-ED10-D54D-A289-843C5FACDA44}" dt="2020-04-21T09:59:32.453" v="3307" actId="478"/>
          <ac:spMkLst>
            <pc:docMk/>
            <pc:sldMk cId="2339925807" sldId="314"/>
            <ac:spMk id="3" creationId="{082B6DE5-DB90-3941-8164-B3A57EAF1785}"/>
          </ac:spMkLst>
        </pc:spChg>
        <pc:spChg chg="add">
          <ac:chgData name="Carlos Alonso Martínez" userId="c917cd39c219d606" providerId="LiveId" clId="{69508230-ED10-D54D-A289-843C5FACDA44}" dt="2020-04-21T09:59:28.861" v="3306"/>
          <ac:spMkLst>
            <pc:docMk/>
            <pc:sldMk cId="2339925807" sldId="314"/>
            <ac:spMk id="5" creationId="{11AFF734-3A57-3747-8A70-9D9149B8C244}"/>
          </ac:spMkLst>
        </pc:spChg>
        <pc:picChg chg="add">
          <ac:chgData name="Carlos Alonso Martínez" userId="c917cd39c219d606" providerId="LiveId" clId="{69508230-ED10-D54D-A289-843C5FACDA44}" dt="2020-04-21T09:59:28.861" v="3306"/>
          <ac:picMkLst>
            <pc:docMk/>
            <pc:sldMk cId="2339925807" sldId="314"/>
            <ac:picMk id="4" creationId="{05CD4F8C-00AE-FA4F-9B39-3A185404B623}"/>
          </ac:picMkLst>
        </pc:picChg>
      </pc:sldChg>
      <pc:sldChg chg="addSp delSp modSp add">
        <pc:chgData name="Carlos Alonso Martínez" userId="c917cd39c219d606" providerId="LiveId" clId="{69508230-ED10-D54D-A289-843C5FACDA44}" dt="2020-04-21T10:01:20.232" v="3379" actId="208"/>
        <pc:sldMkLst>
          <pc:docMk/>
          <pc:sldMk cId="1193317509" sldId="315"/>
        </pc:sldMkLst>
        <pc:spChg chg="mod">
          <ac:chgData name="Carlos Alonso Martínez" userId="c917cd39c219d606" providerId="LiveId" clId="{69508230-ED10-D54D-A289-843C5FACDA44}" dt="2020-04-21T10:00:54.867" v="3374" actId="20577"/>
          <ac:spMkLst>
            <pc:docMk/>
            <pc:sldMk cId="1193317509" sldId="315"/>
            <ac:spMk id="2" creationId="{2982166E-EF04-8749-9DCF-BEF388840812}"/>
          </ac:spMkLst>
        </pc:spChg>
        <pc:spChg chg="del">
          <ac:chgData name="Carlos Alonso Martínez" userId="c917cd39c219d606" providerId="LiveId" clId="{69508230-ED10-D54D-A289-843C5FACDA44}" dt="2020-04-21T10:01:05.480" v="3375"/>
          <ac:spMkLst>
            <pc:docMk/>
            <pc:sldMk cId="1193317509" sldId="315"/>
            <ac:spMk id="3" creationId="{EBE982D7-5129-9A4F-AD52-94AC889AA1C1}"/>
          </ac:spMkLst>
        </pc:spChg>
        <pc:spChg chg="add mod">
          <ac:chgData name="Carlos Alonso Martínez" userId="c917cd39c219d606" providerId="LiveId" clId="{69508230-ED10-D54D-A289-843C5FACDA44}" dt="2020-04-21T10:01:20.232" v="3379" actId="208"/>
          <ac:spMkLst>
            <pc:docMk/>
            <pc:sldMk cId="1193317509" sldId="315"/>
            <ac:spMk id="5" creationId="{349018B5-9FB1-B841-9CC5-451ABA9CD8EC}"/>
          </ac:spMkLst>
        </pc:spChg>
        <pc:picChg chg="add">
          <ac:chgData name="Carlos Alonso Martínez" userId="c917cd39c219d606" providerId="LiveId" clId="{69508230-ED10-D54D-A289-843C5FACDA44}" dt="2020-04-21T10:01:05.480" v="3375"/>
          <ac:picMkLst>
            <pc:docMk/>
            <pc:sldMk cId="1193317509" sldId="315"/>
            <ac:picMk id="4" creationId="{AA3C11D8-411C-4549-899A-C0F36C7F5469}"/>
          </ac:picMkLst>
        </pc:picChg>
      </pc:sldChg>
      <pc:sldChg chg="addSp delSp modSp add ord">
        <pc:chgData name="Carlos Alonso Martínez" userId="c917cd39c219d606" providerId="LiveId" clId="{69508230-ED10-D54D-A289-843C5FACDA44}" dt="2020-04-21T10:05:44.436" v="3470" actId="1076"/>
        <pc:sldMkLst>
          <pc:docMk/>
          <pc:sldMk cId="2341043254" sldId="316"/>
        </pc:sldMkLst>
        <pc:spChg chg="mod">
          <ac:chgData name="Carlos Alonso Martínez" userId="c917cd39c219d606" providerId="LiveId" clId="{69508230-ED10-D54D-A289-843C5FACDA44}" dt="2020-04-21T10:02:17.528" v="3450" actId="20577"/>
          <ac:spMkLst>
            <pc:docMk/>
            <pc:sldMk cId="2341043254" sldId="316"/>
            <ac:spMk id="2" creationId="{ABDD80B8-30E0-4942-8310-154A34718D5A}"/>
          </ac:spMkLst>
        </pc:spChg>
        <pc:spChg chg="del">
          <ac:chgData name="Carlos Alonso Martínez" userId="c917cd39c219d606" providerId="LiveId" clId="{69508230-ED10-D54D-A289-843C5FACDA44}" dt="2020-04-21T10:02:22.842" v="3451"/>
          <ac:spMkLst>
            <pc:docMk/>
            <pc:sldMk cId="2341043254" sldId="316"/>
            <ac:spMk id="3" creationId="{8608BEF5-29D9-284F-B5AE-504C0AF17674}"/>
          </ac:spMkLst>
        </pc:spChg>
        <pc:picChg chg="add mod modCrop">
          <ac:chgData name="Carlos Alonso Martínez" userId="c917cd39c219d606" providerId="LiveId" clId="{69508230-ED10-D54D-A289-843C5FACDA44}" dt="2020-04-21T10:02:42.335" v="3453" actId="732"/>
          <ac:picMkLst>
            <pc:docMk/>
            <pc:sldMk cId="2341043254" sldId="316"/>
            <ac:picMk id="4" creationId="{381C330F-A103-384C-A9A4-A84BEE0FC8BD}"/>
          </ac:picMkLst>
        </pc:picChg>
        <pc:picChg chg="add del mod modCrop">
          <ac:chgData name="Carlos Alonso Martínez" userId="c917cd39c219d606" providerId="LiveId" clId="{69508230-ED10-D54D-A289-843C5FACDA44}" dt="2020-04-21T10:04:24.132" v="3466" actId="478"/>
          <ac:picMkLst>
            <pc:docMk/>
            <pc:sldMk cId="2341043254" sldId="316"/>
            <ac:picMk id="6" creationId="{A25CFC15-2DA8-2E4F-9742-995AE2B83648}"/>
          </ac:picMkLst>
        </pc:picChg>
        <pc:picChg chg="add mod">
          <ac:chgData name="Carlos Alonso Martínez" userId="c917cd39c219d606" providerId="LiveId" clId="{69508230-ED10-D54D-A289-843C5FACDA44}" dt="2020-04-21T10:05:44.436" v="3470" actId="1076"/>
          <ac:picMkLst>
            <pc:docMk/>
            <pc:sldMk cId="2341043254" sldId="316"/>
            <ac:picMk id="8" creationId="{A1F50766-4A16-374F-957B-C7D7D70FE600}"/>
          </ac:picMkLst>
        </pc:picChg>
      </pc:sldChg>
      <pc:sldChg chg="addSp delSp modSp add ord">
        <pc:chgData name="Carlos Alonso Martínez" userId="c917cd39c219d606" providerId="LiveId" clId="{69508230-ED10-D54D-A289-843C5FACDA44}" dt="2020-04-21T10:01:48.129" v="3418"/>
        <pc:sldMkLst>
          <pc:docMk/>
          <pc:sldMk cId="3857248830" sldId="317"/>
        </pc:sldMkLst>
        <pc:spChg chg="mod">
          <ac:chgData name="Carlos Alonso Martínez" userId="c917cd39c219d606" providerId="LiveId" clId="{69508230-ED10-D54D-A289-843C5FACDA44}" dt="2020-04-21T10:01:40.760" v="3416" actId="20577"/>
          <ac:spMkLst>
            <pc:docMk/>
            <pc:sldMk cId="3857248830" sldId="317"/>
            <ac:spMk id="2" creationId="{16066BB1-4839-F94E-A1EC-FB82B1DF74CB}"/>
          </ac:spMkLst>
        </pc:spChg>
        <pc:spChg chg="del">
          <ac:chgData name="Carlos Alonso Martínez" userId="c917cd39c219d606" providerId="LiveId" clId="{69508230-ED10-D54D-A289-843C5FACDA44}" dt="2020-04-21T10:01:46.536" v="3417"/>
          <ac:spMkLst>
            <pc:docMk/>
            <pc:sldMk cId="3857248830" sldId="317"/>
            <ac:spMk id="3" creationId="{A85CC8C0-0C46-2148-8550-EEC44405532B}"/>
          </ac:spMkLst>
        </pc:spChg>
        <pc:picChg chg="add">
          <ac:chgData name="Carlos Alonso Martínez" userId="c917cd39c219d606" providerId="LiveId" clId="{69508230-ED10-D54D-A289-843C5FACDA44}" dt="2020-04-21T10:01:46.536" v="3417"/>
          <ac:picMkLst>
            <pc:docMk/>
            <pc:sldMk cId="3857248830" sldId="317"/>
            <ac:picMk id="4" creationId="{E7F5DFE5-4D7A-9842-A087-06979D82B61E}"/>
          </ac:picMkLst>
        </pc:picChg>
      </pc:sldChg>
      <pc:sldChg chg="addSp delSp modSp add">
        <pc:chgData name="Carlos Alonso Martínez" userId="c917cd39c219d606" providerId="LiveId" clId="{69508230-ED10-D54D-A289-843C5FACDA44}" dt="2020-04-21T10:09:53.457" v="3526" actId="208"/>
        <pc:sldMkLst>
          <pc:docMk/>
          <pc:sldMk cId="3391444384" sldId="318"/>
        </pc:sldMkLst>
        <pc:spChg chg="mod">
          <ac:chgData name="Carlos Alonso Martínez" userId="c917cd39c219d606" providerId="LiveId" clId="{69508230-ED10-D54D-A289-843C5FACDA44}" dt="2020-04-21T10:09:25.413" v="3520" actId="20577"/>
          <ac:spMkLst>
            <pc:docMk/>
            <pc:sldMk cId="3391444384" sldId="318"/>
            <ac:spMk id="2" creationId="{F97509C9-5B96-CE45-ACBE-4FC30B8A2748}"/>
          </ac:spMkLst>
        </pc:spChg>
        <pc:spChg chg="del">
          <ac:chgData name="Carlos Alonso Martínez" userId="c917cd39c219d606" providerId="LiveId" clId="{69508230-ED10-D54D-A289-843C5FACDA44}" dt="2020-04-21T10:09:33.955" v="3521"/>
          <ac:spMkLst>
            <pc:docMk/>
            <pc:sldMk cId="3391444384" sldId="318"/>
            <ac:spMk id="3" creationId="{E64B273C-77C3-874C-BC65-E7ED44FA2455}"/>
          </ac:spMkLst>
        </pc:spChg>
        <pc:spChg chg="add mod">
          <ac:chgData name="Carlos Alonso Martínez" userId="c917cd39c219d606" providerId="LiveId" clId="{69508230-ED10-D54D-A289-843C5FACDA44}" dt="2020-04-21T10:09:53.457" v="3526" actId="208"/>
          <ac:spMkLst>
            <pc:docMk/>
            <pc:sldMk cId="3391444384" sldId="318"/>
            <ac:spMk id="5" creationId="{F6D7A9F3-AA75-8342-BF83-DBA3DEF54740}"/>
          </ac:spMkLst>
        </pc:spChg>
        <pc:picChg chg="add mod">
          <ac:chgData name="Carlos Alonso Martínez" userId="c917cd39c219d606" providerId="LiveId" clId="{69508230-ED10-D54D-A289-843C5FACDA44}" dt="2020-04-21T10:09:36.774" v="3522" actId="1076"/>
          <ac:picMkLst>
            <pc:docMk/>
            <pc:sldMk cId="3391444384" sldId="318"/>
            <ac:picMk id="4" creationId="{A0DB94BF-BB7C-5B46-ACEB-AE24DED8CBC4}"/>
          </ac:picMkLst>
        </pc:picChg>
      </pc:sldChg>
      <pc:sldChg chg="modSp add">
        <pc:chgData name="Carlos Alonso Martínez" userId="c917cd39c219d606" providerId="LiveId" clId="{69508230-ED10-D54D-A289-843C5FACDA44}" dt="2020-04-21T10:11:15.387" v="3572" actId="20577"/>
        <pc:sldMkLst>
          <pc:docMk/>
          <pc:sldMk cId="4281879435" sldId="319"/>
        </pc:sldMkLst>
        <pc:spChg chg="mod">
          <ac:chgData name="Carlos Alonso Martínez" userId="c917cd39c219d606" providerId="LiveId" clId="{69508230-ED10-D54D-A289-843C5FACDA44}" dt="2020-04-21T10:10:17.948" v="3551" actId="20577"/>
          <ac:spMkLst>
            <pc:docMk/>
            <pc:sldMk cId="4281879435" sldId="319"/>
            <ac:spMk id="2" creationId="{6DD8B707-E552-5E48-8810-7480B6849453}"/>
          </ac:spMkLst>
        </pc:spChg>
        <pc:spChg chg="mod">
          <ac:chgData name="Carlos Alonso Martínez" userId="c917cd39c219d606" providerId="LiveId" clId="{69508230-ED10-D54D-A289-843C5FACDA44}" dt="2020-04-21T10:11:15.387" v="3572" actId="20577"/>
          <ac:spMkLst>
            <pc:docMk/>
            <pc:sldMk cId="4281879435" sldId="319"/>
            <ac:spMk id="3" creationId="{5A6C65B1-CC24-DA4C-A2B2-03DC55997D33}"/>
          </ac:spMkLst>
        </pc:spChg>
      </pc:sldChg>
      <pc:sldChg chg="addSp delSp modSp add">
        <pc:chgData name="Carlos Alonso Martínez" userId="c917cd39c219d606" providerId="LiveId" clId="{69508230-ED10-D54D-A289-843C5FACDA44}" dt="2020-04-21T10:13:27.602" v="3616" actId="208"/>
        <pc:sldMkLst>
          <pc:docMk/>
          <pc:sldMk cId="2616176122" sldId="320"/>
        </pc:sldMkLst>
        <pc:spChg chg="mod">
          <ac:chgData name="Carlos Alonso Martínez" userId="c917cd39c219d606" providerId="LiveId" clId="{69508230-ED10-D54D-A289-843C5FACDA44}" dt="2020-04-21T10:12:28.415" v="3611" actId="20577"/>
          <ac:spMkLst>
            <pc:docMk/>
            <pc:sldMk cId="2616176122" sldId="320"/>
            <ac:spMk id="2" creationId="{4F0D6873-5DD9-C24A-81AF-C9BACF461CE2}"/>
          </ac:spMkLst>
        </pc:spChg>
        <pc:spChg chg="del">
          <ac:chgData name="Carlos Alonso Martínez" userId="c917cd39c219d606" providerId="LiveId" clId="{69508230-ED10-D54D-A289-843C5FACDA44}" dt="2020-04-21T10:13:03.999" v="3612"/>
          <ac:spMkLst>
            <pc:docMk/>
            <pc:sldMk cId="2616176122" sldId="320"/>
            <ac:spMk id="3" creationId="{0666FE7F-B3D9-6945-83CE-BB8E75543212}"/>
          </ac:spMkLst>
        </pc:spChg>
        <pc:spChg chg="add">
          <ac:chgData name="Carlos Alonso Martínez" userId="c917cd39c219d606" providerId="LiveId" clId="{69508230-ED10-D54D-A289-843C5FACDA44}" dt="2020-04-21T10:13:20.383" v="3615"/>
          <ac:spMkLst>
            <pc:docMk/>
            <pc:sldMk cId="2616176122" sldId="320"/>
            <ac:spMk id="6" creationId="{C812B838-9B7F-D849-A447-335C59070E56}"/>
          </ac:spMkLst>
        </pc:spChg>
        <pc:spChg chg="add">
          <ac:chgData name="Carlos Alonso Martínez" userId="c917cd39c219d606" providerId="LiveId" clId="{69508230-ED10-D54D-A289-843C5FACDA44}" dt="2020-04-21T10:13:20.383" v="3615"/>
          <ac:spMkLst>
            <pc:docMk/>
            <pc:sldMk cId="2616176122" sldId="320"/>
            <ac:spMk id="7" creationId="{5CDBCEB7-C939-274D-9E29-AAEF76C07175}"/>
          </ac:spMkLst>
        </pc:spChg>
        <pc:spChg chg="add mod">
          <ac:chgData name="Carlos Alonso Martínez" userId="c917cd39c219d606" providerId="LiveId" clId="{69508230-ED10-D54D-A289-843C5FACDA44}" dt="2020-04-21T10:13:27.602" v="3616" actId="208"/>
          <ac:spMkLst>
            <pc:docMk/>
            <pc:sldMk cId="2616176122" sldId="320"/>
            <ac:spMk id="8" creationId="{A7B259F0-9AAF-B748-9A53-F269037AB61D}"/>
          </ac:spMkLst>
        </pc:spChg>
        <pc:picChg chg="add mod">
          <ac:chgData name="Carlos Alonso Martínez" userId="c917cd39c219d606" providerId="LiveId" clId="{69508230-ED10-D54D-A289-843C5FACDA44}" dt="2020-04-21T10:13:06.351" v="3613" actId="1076"/>
          <ac:picMkLst>
            <pc:docMk/>
            <pc:sldMk cId="2616176122" sldId="320"/>
            <ac:picMk id="4" creationId="{41B95589-CF7F-1E47-9864-AEEB72444C2F}"/>
          </ac:picMkLst>
        </pc:picChg>
        <pc:picChg chg="add">
          <ac:chgData name="Carlos Alonso Martínez" userId="c917cd39c219d606" providerId="LiveId" clId="{69508230-ED10-D54D-A289-843C5FACDA44}" dt="2020-04-21T10:13:11.243" v="3614"/>
          <ac:picMkLst>
            <pc:docMk/>
            <pc:sldMk cId="2616176122" sldId="320"/>
            <ac:picMk id="5" creationId="{D6B53DEB-D2BB-5B4F-BABC-578A448E1CF4}"/>
          </ac:picMkLst>
        </pc:picChg>
      </pc:sldChg>
      <pc:sldChg chg="addSp delSp modSp add">
        <pc:chgData name="Carlos Alonso Martínez" userId="c917cd39c219d606" providerId="LiveId" clId="{69508230-ED10-D54D-A289-843C5FACDA44}" dt="2020-04-21T10:14:06.693" v="3658"/>
        <pc:sldMkLst>
          <pc:docMk/>
          <pc:sldMk cId="2565761132" sldId="321"/>
        </pc:sldMkLst>
        <pc:spChg chg="mod">
          <ac:chgData name="Carlos Alonso Martínez" userId="c917cd39c219d606" providerId="LiveId" clId="{69508230-ED10-D54D-A289-843C5FACDA44}" dt="2020-04-21T10:13:59.553" v="3657" actId="20577"/>
          <ac:spMkLst>
            <pc:docMk/>
            <pc:sldMk cId="2565761132" sldId="321"/>
            <ac:spMk id="2" creationId="{8508629D-8A4E-1C4B-9B21-4F4221875B59}"/>
          </ac:spMkLst>
        </pc:spChg>
        <pc:spChg chg="del">
          <ac:chgData name="Carlos Alonso Martínez" userId="c917cd39c219d606" providerId="LiveId" clId="{69508230-ED10-D54D-A289-843C5FACDA44}" dt="2020-04-21T10:14:06.693" v="3658"/>
          <ac:spMkLst>
            <pc:docMk/>
            <pc:sldMk cId="2565761132" sldId="321"/>
            <ac:spMk id="3" creationId="{F0F4027E-34D3-FD42-9938-9A013544F5CC}"/>
          </ac:spMkLst>
        </pc:spChg>
        <pc:picChg chg="add">
          <ac:chgData name="Carlos Alonso Martínez" userId="c917cd39c219d606" providerId="LiveId" clId="{69508230-ED10-D54D-A289-843C5FACDA44}" dt="2020-04-21T10:14:06.693" v="3658"/>
          <ac:picMkLst>
            <pc:docMk/>
            <pc:sldMk cId="2565761132" sldId="321"/>
            <ac:picMk id="4" creationId="{3DB2D8C5-CA5D-734F-89A9-1F237CF75D73}"/>
          </ac:picMkLst>
        </pc:picChg>
      </pc:sldChg>
      <pc:sldChg chg="addSp delSp modSp add">
        <pc:chgData name="Carlos Alonso Martínez" userId="c917cd39c219d606" providerId="LiveId" clId="{69508230-ED10-D54D-A289-843C5FACDA44}" dt="2020-04-21T10:15:47.644" v="3695"/>
        <pc:sldMkLst>
          <pc:docMk/>
          <pc:sldMk cId="3153243429" sldId="322"/>
        </pc:sldMkLst>
        <pc:spChg chg="mod">
          <ac:chgData name="Carlos Alonso Martínez" userId="c917cd39c219d606" providerId="LiveId" clId="{69508230-ED10-D54D-A289-843C5FACDA44}" dt="2020-04-21T10:15:42.024" v="3694" actId="20577"/>
          <ac:spMkLst>
            <pc:docMk/>
            <pc:sldMk cId="3153243429" sldId="322"/>
            <ac:spMk id="2" creationId="{E8B34861-E242-5343-9050-3EB8D8683004}"/>
          </ac:spMkLst>
        </pc:spChg>
        <pc:spChg chg="del">
          <ac:chgData name="Carlos Alonso Martínez" userId="c917cd39c219d606" providerId="LiveId" clId="{69508230-ED10-D54D-A289-843C5FACDA44}" dt="2020-04-21T10:15:47.644" v="3695"/>
          <ac:spMkLst>
            <pc:docMk/>
            <pc:sldMk cId="3153243429" sldId="322"/>
            <ac:spMk id="3" creationId="{BAD262B3-7290-9C4F-B523-AF7AED09745C}"/>
          </ac:spMkLst>
        </pc:spChg>
        <pc:picChg chg="add mod">
          <ac:chgData name="Carlos Alonso Martínez" userId="c917cd39c219d606" providerId="LiveId" clId="{69508230-ED10-D54D-A289-843C5FACDA44}" dt="2020-04-21T10:15:47.644" v="3695"/>
          <ac:picMkLst>
            <pc:docMk/>
            <pc:sldMk cId="3153243429" sldId="322"/>
            <ac:picMk id="4" creationId="{3247BB67-FD69-A342-B03A-8073C3C97B9F}"/>
          </ac:picMkLst>
        </pc:picChg>
      </pc:sldChg>
      <pc:sldChg chg="addSp delSp modSp add del ord">
        <pc:chgData name="Carlos Alonso Martínez" userId="c917cd39c219d606" providerId="LiveId" clId="{69508230-ED10-D54D-A289-843C5FACDA44}" dt="2020-04-21T13:14:08.475" v="4379"/>
        <pc:sldMkLst>
          <pc:docMk/>
          <pc:sldMk cId="1721075462" sldId="323"/>
        </pc:sldMkLst>
        <pc:spChg chg="mod">
          <ac:chgData name="Carlos Alonso Martínez" userId="c917cd39c219d606" providerId="LiveId" clId="{69508230-ED10-D54D-A289-843C5FACDA44}" dt="2020-04-21T10:17:53.557" v="3721" actId="20577"/>
          <ac:spMkLst>
            <pc:docMk/>
            <pc:sldMk cId="1721075462" sldId="323"/>
            <ac:spMk id="2" creationId="{00DD2B57-0317-D648-80C9-F830AAB607B7}"/>
          </ac:spMkLst>
        </pc:spChg>
        <pc:spChg chg="del">
          <ac:chgData name="Carlos Alonso Martínez" userId="c917cd39c219d606" providerId="LiveId" clId="{69508230-ED10-D54D-A289-843C5FACDA44}" dt="2020-04-21T10:17:58.886" v="3722"/>
          <ac:spMkLst>
            <pc:docMk/>
            <pc:sldMk cId="1721075462" sldId="323"/>
            <ac:spMk id="3" creationId="{C05D103D-FB81-354C-B875-479FFAFF769B}"/>
          </ac:spMkLst>
        </pc:spChg>
        <pc:spChg chg="add mod">
          <ac:chgData name="Carlos Alonso Martínez" userId="c917cd39c219d606" providerId="LiveId" clId="{69508230-ED10-D54D-A289-843C5FACDA44}" dt="2020-04-21T10:19:21.159" v="3725" actId="2085"/>
          <ac:spMkLst>
            <pc:docMk/>
            <pc:sldMk cId="1721075462" sldId="323"/>
            <ac:spMk id="5" creationId="{19BD8BED-4606-0E4F-A0E7-5B1D14E10CE4}"/>
          </ac:spMkLst>
        </pc:spChg>
        <pc:picChg chg="add">
          <ac:chgData name="Carlos Alonso Martínez" userId="c917cd39c219d606" providerId="LiveId" clId="{69508230-ED10-D54D-A289-843C5FACDA44}" dt="2020-04-21T10:17:58.886" v="3722"/>
          <ac:picMkLst>
            <pc:docMk/>
            <pc:sldMk cId="1721075462" sldId="323"/>
            <ac:picMk id="4" creationId="{EC8CD76F-DD39-4349-A71E-6ABDB04C812E}"/>
          </ac:picMkLst>
        </pc:picChg>
      </pc:sldChg>
      <pc:sldChg chg="addSp delSp modSp add">
        <pc:chgData name="Carlos Alonso Martínez" userId="c917cd39c219d606" providerId="LiveId" clId="{69508230-ED10-D54D-A289-843C5FACDA44}" dt="2020-04-21T10:21:04.837" v="3758"/>
        <pc:sldMkLst>
          <pc:docMk/>
          <pc:sldMk cId="819489040" sldId="324"/>
        </pc:sldMkLst>
        <pc:spChg chg="mod">
          <ac:chgData name="Carlos Alonso Martínez" userId="c917cd39c219d606" providerId="LiveId" clId="{69508230-ED10-D54D-A289-843C5FACDA44}" dt="2020-04-21T10:20:58.763" v="3757" actId="20577"/>
          <ac:spMkLst>
            <pc:docMk/>
            <pc:sldMk cId="819489040" sldId="324"/>
            <ac:spMk id="2" creationId="{5E12187D-4ED7-F641-B655-983176A9600D}"/>
          </ac:spMkLst>
        </pc:spChg>
        <pc:spChg chg="del">
          <ac:chgData name="Carlos Alonso Martínez" userId="c917cd39c219d606" providerId="LiveId" clId="{69508230-ED10-D54D-A289-843C5FACDA44}" dt="2020-04-21T10:21:04.837" v="3758"/>
          <ac:spMkLst>
            <pc:docMk/>
            <pc:sldMk cId="819489040" sldId="324"/>
            <ac:spMk id="3" creationId="{2C045BED-E834-F547-9454-9B980BCDB047}"/>
          </ac:spMkLst>
        </pc:spChg>
        <pc:spChg chg="add">
          <ac:chgData name="Carlos Alonso Martínez" userId="c917cd39c219d606" providerId="LiveId" clId="{69508230-ED10-D54D-A289-843C5FACDA44}" dt="2020-04-21T10:21:04.837" v="3758"/>
          <ac:spMkLst>
            <pc:docMk/>
            <pc:sldMk cId="819489040" sldId="324"/>
            <ac:spMk id="4" creationId="{77C0B713-1EB6-254B-8AD1-0E4C3D16FFC0}"/>
          </ac:spMkLst>
        </pc:spChg>
      </pc:sldChg>
      <pc:sldChg chg="add del">
        <pc:chgData name="Carlos Alonso Martínez" userId="c917cd39c219d606" providerId="LiveId" clId="{69508230-ED10-D54D-A289-843C5FACDA44}" dt="2020-04-21T12:18:35.761" v="3793" actId="2696"/>
        <pc:sldMkLst>
          <pc:docMk/>
          <pc:sldMk cId="2674558966" sldId="325"/>
        </pc:sldMkLst>
      </pc:sldChg>
      <pc:sldChg chg="modSp add">
        <pc:chgData name="Carlos Alonso Martínez" userId="c917cd39c219d606" providerId="LiveId" clId="{69508230-ED10-D54D-A289-843C5FACDA44}" dt="2020-04-21T12:52:30.096" v="4144" actId="20577"/>
        <pc:sldMkLst>
          <pc:docMk/>
          <pc:sldMk cId="57997520" sldId="326"/>
        </pc:sldMkLst>
        <pc:spChg chg="mod">
          <ac:chgData name="Carlos Alonso Martínez" userId="c917cd39c219d606" providerId="LiveId" clId="{69508230-ED10-D54D-A289-843C5FACDA44}" dt="2020-04-21T12:18:48.025" v="3815" actId="20577"/>
          <ac:spMkLst>
            <pc:docMk/>
            <pc:sldMk cId="57997520" sldId="326"/>
            <ac:spMk id="2" creationId="{59CFC825-2B0E-EA4C-96CC-FD37295CD2D4}"/>
          </ac:spMkLst>
        </pc:spChg>
        <pc:spChg chg="mod">
          <ac:chgData name="Carlos Alonso Martínez" userId="c917cd39c219d606" providerId="LiveId" clId="{69508230-ED10-D54D-A289-843C5FACDA44}" dt="2020-04-21T12:52:30.096" v="4144" actId="20577"/>
          <ac:spMkLst>
            <pc:docMk/>
            <pc:sldMk cId="57997520" sldId="326"/>
            <ac:spMk id="3" creationId="{CAD9007B-61B0-7D44-98F3-AB5A7FFB0C75}"/>
          </ac:spMkLst>
        </pc:spChg>
      </pc:sldChg>
      <pc:sldChg chg="addSp modSp add">
        <pc:chgData name="Carlos Alonso Martínez" userId="c917cd39c219d606" providerId="LiveId" clId="{69508230-ED10-D54D-A289-843C5FACDA44}" dt="2020-04-21T13:15:58.331" v="4388" actId="1076"/>
        <pc:sldMkLst>
          <pc:docMk/>
          <pc:sldMk cId="2907610165" sldId="327"/>
        </pc:sldMkLst>
        <pc:spChg chg="mod">
          <ac:chgData name="Carlos Alonso Martínez" userId="c917cd39c219d606" providerId="LiveId" clId="{69508230-ED10-D54D-A289-843C5FACDA44}" dt="2020-04-21T12:52:42.886" v="4169" actId="20577"/>
          <ac:spMkLst>
            <pc:docMk/>
            <pc:sldMk cId="2907610165" sldId="327"/>
            <ac:spMk id="2" creationId="{E9B21C07-FC9B-504F-85E6-8D0D0FEF66AC}"/>
          </ac:spMkLst>
        </pc:spChg>
        <pc:spChg chg="mod">
          <ac:chgData name="Carlos Alonso Martínez" userId="c917cd39c219d606" providerId="LiveId" clId="{69508230-ED10-D54D-A289-843C5FACDA44}" dt="2020-04-21T13:14:16.388" v="4380" actId="20577"/>
          <ac:spMkLst>
            <pc:docMk/>
            <pc:sldMk cId="2907610165" sldId="327"/>
            <ac:spMk id="3" creationId="{DF98F15F-741A-B64B-96C0-2A3F514E16CE}"/>
          </ac:spMkLst>
        </pc:spChg>
        <pc:picChg chg="add mod">
          <ac:chgData name="Carlos Alonso Martínez" userId="c917cd39c219d606" providerId="LiveId" clId="{69508230-ED10-D54D-A289-843C5FACDA44}" dt="2020-04-21T13:06:58.867" v="4254" actId="1076"/>
          <ac:picMkLst>
            <pc:docMk/>
            <pc:sldMk cId="2907610165" sldId="327"/>
            <ac:picMk id="5" creationId="{7F9EBD7F-6AB6-D342-A4E5-24A9FA200F0C}"/>
          </ac:picMkLst>
        </pc:picChg>
        <pc:picChg chg="add mod">
          <ac:chgData name="Carlos Alonso Martínez" userId="c917cd39c219d606" providerId="LiveId" clId="{69508230-ED10-D54D-A289-843C5FACDA44}" dt="2020-04-21T13:15:58.331" v="4388" actId="1076"/>
          <ac:picMkLst>
            <pc:docMk/>
            <pc:sldMk cId="2907610165" sldId="327"/>
            <ac:picMk id="7" creationId="{93132C77-5727-CC47-990F-CF291311AE55}"/>
          </ac:picMkLst>
        </pc:picChg>
      </pc:sldChg>
      <pc:sldChg chg="modSp add">
        <pc:chgData name="Carlos Alonso Martínez" userId="c917cd39c219d606" providerId="LiveId" clId="{69508230-ED10-D54D-A289-843C5FACDA44}" dt="2020-04-21T13:17:46.978" v="4684" actId="108"/>
        <pc:sldMkLst>
          <pc:docMk/>
          <pc:sldMk cId="4014898209" sldId="328"/>
        </pc:sldMkLst>
        <pc:spChg chg="mod">
          <ac:chgData name="Carlos Alonso Martínez" userId="c917cd39c219d606" providerId="LiveId" clId="{69508230-ED10-D54D-A289-843C5FACDA44}" dt="2020-04-21T13:16:30.858" v="4423" actId="20577"/>
          <ac:spMkLst>
            <pc:docMk/>
            <pc:sldMk cId="4014898209" sldId="328"/>
            <ac:spMk id="2" creationId="{5E746811-04DC-7F41-8AF0-7CE78747868B}"/>
          </ac:spMkLst>
        </pc:spChg>
        <pc:spChg chg="mod">
          <ac:chgData name="Carlos Alonso Martínez" userId="c917cd39c219d606" providerId="LiveId" clId="{69508230-ED10-D54D-A289-843C5FACDA44}" dt="2020-04-21T13:17:46.978" v="4684" actId="108"/>
          <ac:spMkLst>
            <pc:docMk/>
            <pc:sldMk cId="4014898209" sldId="328"/>
            <ac:spMk id="3" creationId="{AD6B609D-B827-674A-80F9-4E216322A3B5}"/>
          </ac:spMkLst>
        </pc:spChg>
      </pc:sldChg>
      <pc:sldChg chg="modSp add">
        <pc:chgData name="Carlos Alonso Martínez" userId="c917cd39c219d606" providerId="LiveId" clId="{69508230-ED10-D54D-A289-843C5FACDA44}" dt="2020-04-21T13:19:42.825" v="4910" actId="20577"/>
        <pc:sldMkLst>
          <pc:docMk/>
          <pc:sldMk cId="54917874" sldId="329"/>
        </pc:sldMkLst>
        <pc:spChg chg="mod">
          <ac:chgData name="Carlos Alonso Martínez" userId="c917cd39c219d606" providerId="LiveId" clId="{69508230-ED10-D54D-A289-843C5FACDA44}" dt="2020-04-21T13:17:56.179" v="4692" actId="20577"/>
          <ac:spMkLst>
            <pc:docMk/>
            <pc:sldMk cId="54917874" sldId="329"/>
            <ac:spMk id="2" creationId="{C09788F3-D7C1-0845-8749-F86A442AE0DE}"/>
          </ac:spMkLst>
        </pc:spChg>
        <pc:spChg chg="mod">
          <ac:chgData name="Carlos Alonso Martínez" userId="c917cd39c219d606" providerId="LiveId" clId="{69508230-ED10-D54D-A289-843C5FACDA44}" dt="2020-04-21T13:19:42.825" v="4910" actId="20577"/>
          <ac:spMkLst>
            <pc:docMk/>
            <pc:sldMk cId="54917874" sldId="329"/>
            <ac:spMk id="3" creationId="{BE301057-45FD-9F48-96A7-43030BC1ADFD}"/>
          </ac:spMkLst>
        </pc:spChg>
      </pc:sldChg>
      <pc:sldChg chg="modSp add">
        <pc:chgData name="Carlos Alonso Martínez" userId="c917cd39c219d606" providerId="LiveId" clId="{69508230-ED10-D54D-A289-843C5FACDA44}" dt="2020-04-21T13:24:03.249" v="5352" actId="123"/>
        <pc:sldMkLst>
          <pc:docMk/>
          <pc:sldMk cId="88237998" sldId="330"/>
        </pc:sldMkLst>
        <pc:spChg chg="mod">
          <ac:chgData name="Carlos Alonso Martínez" userId="c917cd39c219d606" providerId="LiveId" clId="{69508230-ED10-D54D-A289-843C5FACDA44}" dt="2020-04-21T13:19:56.206" v="4924" actId="20577"/>
          <ac:spMkLst>
            <pc:docMk/>
            <pc:sldMk cId="88237998" sldId="330"/>
            <ac:spMk id="2" creationId="{162FF411-4B67-F740-ABE6-37CA6F7210ED}"/>
          </ac:spMkLst>
        </pc:spChg>
        <pc:spChg chg="mod">
          <ac:chgData name="Carlos Alonso Martínez" userId="c917cd39c219d606" providerId="LiveId" clId="{69508230-ED10-D54D-A289-843C5FACDA44}" dt="2020-04-21T13:24:03.249" v="5352" actId="123"/>
          <ac:spMkLst>
            <pc:docMk/>
            <pc:sldMk cId="88237998" sldId="330"/>
            <ac:spMk id="3" creationId="{7CE38C33-A4B4-6947-ABC5-4D4657B28A5C}"/>
          </ac:spMkLst>
        </pc:spChg>
      </pc:sldChg>
      <pc:sldChg chg="modSp add">
        <pc:chgData name="Carlos Alonso Martínez" userId="c917cd39c219d606" providerId="LiveId" clId="{69508230-ED10-D54D-A289-843C5FACDA44}" dt="2020-04-21T13:28:03.945" v="5769" actId="20577"/>
        <pc:sldMkLst>
          <pc:docMk/>
          <pc:sldMk cId="477409332" sldId="331"/>
        </pc:sldMkLst>
        <pc:spChg chg="mod">
          <ac:chgData name="Carlos Alonso Martínez" userId="c917cd39c219d606" providerId="LiveId" clId="{69508230-ED10-D54D-A289-843C5FACDA44}" dt="2020-04-21T13:24:45.794" v="5376" actId="20577"/>
          <ac:spMkLst>
            <pc:docMk/>
            <pc:sldMk cId="477409332" sldId="331"/>
            <ac:spMk id="2" creationId="{FB22B2F2-5690-3C4F-8ABB-A877E0937763}"/>
          </ac:spMkLst>
        </pc:spChg>
        <pc:spChg chg="mod">
          <ac:chgData name="Carlos Alonso Martínez" userId="c917cd39c219d606" providerId="LiveId" clId="{69508230-ED10-D54D-A289-843C5FACDA44}" dt="2020-04-21T13:28:03.945" v="5769" actId="20577"/>
          <ac:spMkLst>
            <pc:docMk/>
            <pc:sldMk cId="477409332" sldId="331"/>
            <ac:spMk id="3" creationId="{8B2886FD-9176-634A-A45A-63A18766DE4A}"/>
          </ac:spMkLst>
        </pc:spChg>
      </pc:sldChg>
      <pc:sldChg chg="addSp delSp modSp add">
        <pc:chgData name="Carlos Alonso Martínez" userId="c917cd39c219d606" providerId="LiveId" clId="{69508230-ED10-D54D-A289-843C5FACDA44}" dt="2020-04-21T13:30:51.768" v="5796" actId="1076"/>
        <pc:sldMkLst>
          <pc:docMk/>
          <pc:sldMk cId="551428009" sldId="332"/>
        </pc:sldMkLst>
        <pc:spChg chg="mod">
          <ac:chgData name="Carlos Alonso Martínez" userId="c917cd39c219d606" providerId="LiveId" clId="{69508230-ED10-D54D-A289-843C5FACDA44}" dt="2020-04-21T13:28:17.555" v="5791" actId="20577"/>
          <ac:spMkLst>
            <pc:docMk/>
            <pc:sldMk cId="551428009" sldId="332"/>
            <ac:spMk id="2" creationId="{AF762BB2-1917-FE41-A5A1-0B7129434ABF}"/>
          </ac:spMkLst>
        </pc:spChg>
        <pc:spChg chg="del">
          <ac:chgData name="Carlos Alonso Martínez" userId="c917cd39c219d606" providerId="LiveId" clId="{69508230-ED10-D54D-A289-843C5FACDA44}" dt="2020-04-21T13:30:43.953" v="5792" actId="931"/>
          <ac:spMkLst>
            <pc:docMk/>
            <pc:sldMk cId="551428009" sldId="332"/>
            <ac:spMk id="3" creationId="{0BF838FD-5991-3F4E-8CA6-A7FEAABC8D3D}"/>
          </ac:spMkLst>
        </pc:spChg>
        <pc:picChg chg="add mod">
          <ac:chgData name="Carlos Alonso Martínez" userId="c917cd39c219d606" providerId="LiveId" clId="{69508230-ED10-D54D-A289-843C5FACDA44}" dt="2020-04-21T13:30:51.768" v="5796" actId="1076"/>
          <ac:picMkLst>
            <pc:docMk/>
            <pc:sldMk cId="551428009" sldId="332"/>
            <ac:picMk id="5" creationId="{696A2850-405E-8242-9C70-7587CA58B2B4}"/>
          </ac:picMkLst>
        </pc:picChg>
      </pc:sldChg>
      <pc:sldChg chg="addSp modSp add">
        <pc:chgData name="Carlos Alonso Martínez" userId="c917cd39c219d606" providerId="LiveId" clId="{69508230-ED10-D54D-A289-843C5FACDA44}" dt="2020-04-21T14:21:20.124" v="6352"/>
        <pc:sldMkLst>
          <pc:docMk/>
          <pc:sldMk cId="1001387492" sldId="333"/>
        </pc:sldMkLst>
        <pc:spChg chg="mod">
          <ac:chgData name="Carlos Alonso Martínez" userId="c917cd39c219d606" providerId="LiveId" clId="{69508230-ED10-D54D-A289-843C5FACDA44}" dt="2020-04-21T13:31:32.181" v="5812" actId="20577"/>
          <ac:spMkLst>
            <pc:docMk/>
            <pc:sldMk cId="1001387492" sldId="333"/>
            <ac:spMk id="2" creationId="{B9147492-7989-A842-993B-610B1222AEE2}"/>
          </ac:spMkLst>
        </pc:spChg>
        <pc:spChg chg="mod">
          <ac:chgData name="Carlos Alonso Martínez" userId="c917cd39c219d606" providerId="LiveId" clId="{69508230-ED10-D54D-A289-843C5FACDA44}" dt="2020-04-21T14:21:06.453" v="6351" actId="6549"/>
          <ac:spMkLst>
            <pc:docMk/>
            <pc:sldMk cId="1001387492" sldId="333"/>
            <ac:spMk id="3" creationId="{E321ED0A-613D-554B-968B-C8A29132B48A}"/>
          </ac:spMkLst>
        </pc:spChg>
        <pc:picChg chg="add">
          <ac:chgData name="Carlos Alonso Martínez" userId="c917cd39c219d606" providerId="LiveId" clId="{69508230-ED10-D54D-A289-843C5FACDA44}" dt="2020-04-21T14:21:20.124" v="6352"/>
          <ac:picMkLst>
            <pc:docMk/>
            <pc:sldMk cId="1001387492" sldId="333"/>
            <ac:picMk id="4" creationId="{1B230649-1AA4-8F45-B4C2-62B0094B34CD}"/>
          </ac:picMkLst>
        </pc:picChg>
        <pc:picChg chg="add">
          <ac:chgData name="Carlos Alonso Martínez" userId="c917cd39c219d606" providerId="LiveId" clId="{69508230-ED10-D54D-A289-843C5FACDA44}" dt="2020-04-21T14:21:20.124" v="6352"/>
          <ac:picMkLst>
            <pc:docMk/>
            <pc:sldMk cId="1001387492" sldId="333"/>
            <ac:picMk id="5" creationId="{409B93A0-1706-8F4C-8C46-06CDEDC2D4EE}"/>
          </ac:picMkLst>
        </pc:picChg>
      </pc:sldChg>
      <pc:sldChg chg="addSp modSp add">
        <pc:chgData name="Carlos Alonso Martínez" userId="c917cd39c219d606" providerId="LiveId" clId="{69508230-ED10-D54D-A289-843C5FACDA44}" dt="2020-04-21T14:12:02.024" v="6083" actId="20577"/>
        <pc:sldMkLst>
          <pc:docMk/>
          <pc:sldMk cId="2087462876" sldId="334"/>
        </pc:sldMkLst>
        <pc:spChg chg="mod">
          <ac:chgData name="Carlos Alonso Martínez" userId="c917cd39c219d606" providerId="LiveId" clId="{69508230-ED10-D54D-A289-843C5FACDA44}" dt="2020-04-21T14:12:02.024" v="6083" actId="20577"/>
          <ac:spMkLst>
            <pc:docMk/>
            <pc:sldMk cId="2087462876" sldId="334"/>
            <ac:spMk id="2" creationId="{9D7790DA-DB23-CC40-8B5A-EBA334238C36}"/>
          </ac:spMkLst>
        </pc:spChg>
        <pc:spChg chg="mod">
          <ac:chgData name="Carlos Alonso Martínez" userId="c917cd39c219d606" providerId="LiveId" clId="{69508230-ED10-D54D-A289-843C5FACDA44}" dt="2020-04-21T14:11:48.499" v="6067" actId="5793"/>
          <ac:spMkLst>
            <pc:docMk/>
            <pc:sldMk cId="2087462876" sldId="334"/>
            <ac:spMk id="3" creationId="{7642D7CD-DCB9-534D-BB91-72C3DAFC73E0}"/>
          </ac:spMkLst>
        </pc:spChg>
        <pc:picChg chg="add mod">
          <ac:chgData name="Carlos Alonso Martínez" userId="c917cd39c219d606" providerId="LiveId" clId="{69508230-ED10-D54D-A289-843C5FACDA44}" dt="2020-04-21T14:11:55.593" v="6069" actId="1076"/>
          <ac:picMkLst>
            <pc:docMk/>
            <pc:sldMk cId="2087462876" sldId="334"/>
            <ac:picMk id="4" creationId="{730CDDFD-46D9-2941-B489-C33A6285FFB1}"/>
          </ac:picMkLst>
        </pc:picChg>
      </pc:sldChg>
      <pc:sldChg chg="modSp add del">
        <pc:chgData name="Carlos Alonso Martínez" userId="c917cd39c219d606" providerId="LiveId" clId="{69508230-ED10-D54D-A289-843C5FACDA44}" dt="2020-04-21T14:21:40.830" v="6353" actId="2696"/>
        <pc:sldMkLst>
          <pc:docMk/>
          <pc:sldMk cId="2684391853" sldId="335"/>
        </pc:sldMkLst>
        <pc:spChg chg="mod">
          <ac:chgData name="Carlos Alonso Martínez" userId="c917cd39c219d606" providerId="LiveId" clId="{69508230-ED10-D54D-A289-843C5FACDA44}" dt="2020-04-21T14:12:35.219" v="6095" actId="20577"/>
          <ac:spMkLst>
            <pc:docMk/>
            <pc:sldMk cId="2684391853" sldId="335"/>
            <ac:spMk id="2" creationId="{24F1D537-037D-8D41-9509-AABC645672F1}"/>
          </ac:spMkLst>
        </pc:spChg>
      </pc:sldChg>
      <pc:sldChg chg="modSp add">
        <pc:chgData name="Carlos Alonso Martínez" userId="c917cd39c219d606" providerId="LiveId" clId="{69508230-ED10-D54D-A289-843C5FACDA44}" dt="2020-04-21T14:13:21.999" v="6127" actId="5793"/>
        <pc:sldMkLst>
          <pc:docMk/>
          <pc:sldMk cId="2769929945" sldId="336"/>
        </pc:sldMkLst>
        <pc:spChg chg="mod">
          <ac:chgData name="Carlos Alonso Martínez" userId="c917cd39c219d606" providerId="LiveId" clId="{69508230-ED10-D54D-A289-843C5FACDA44}" dt="2020-04-21T14:13:05.977" v="6124" actId="20577"/>
          <ac:spMkLst>
            <pc:docMk/>
            <pc:sldMk cId="2769929945" sldId="336"/>
            <ac:spMk id="2" creationId="{9CB4060F-FD14-A948-9039-06159919EB86}"/>
          </ac:spMkLst>
        </pc:spChg>
        <pc:spChg chg="mod">
          <ac:chgData name="Carlos Alonso Martínez" userId="c917cd39c219d606" providerId="LiveId" clId="{69508230-ED10-D54D-A289-843C5FACDA44}" dt="2020-04-21T14:13:21.999" v="6127" actId="5793"/>
          <ac:spMkLst>
            <pc:docMk/>
            <pc:sldMk cId="2769929945" sldId="336"/>
            <ac:spMk id="3" creationId="{0B7F4C25-6ABB-7448-A193-542149B66310}"/>
          </ac:spMkLst>
        </pc:spChg>
      </pc:sldChg>
      <pc:sldChg chg="modSp add">
        <pc:chgData name="Carlos Alonso Martínez" userId="c917cd39c219d606" providerId="LiveId" clId="{69508230-ED10-D54D-A289-843C5FACDA44}" dt="2020-04-21T14:13:35.662" v="6130" actId="5793"/>
        <pc:sldMkLst>
          <pc:docMk/>
          <pc:sldMk cId="557141699" sldId="337"/>
        </pc:sldMkLst>
        <pc:spChg chg="mod">
          <ac:chgData name="Carlos Alonso Martínez" userId="c917cd39c219d606" providerId="LiveId" clId="{69508230-ED10-D54D-A289-843C5FACDA44}" dt="2020-04-21T14:13:35.662" v="6130" actId="5793"/>
          <ac:spMkLst>
            <pc:docMk/>
            <pc:sldMk cId="557141699" sldId="337"/>
            <ac:spMk id="3" creationId="{0B7F4C25-6ABB-7448-A193-542149B66310}"/>
          </ac:spMkLst>
        </pc:spChg>
      </pc:sldChg>
      <pc:sldChg chg="modSp add">
        <pc:chgData name="Carlos Alonso Martínez" userId="c917cd39c219d606" providerId="LiveId" clId="{69508230-ED10-D54D-A289-843C5FACDA44}" dt="2020-04-21T14:14:15.168" v="6147" actId="20577"/>
        <pc:sldMkLst>
          <pc:docMk/>
          <pc:sldMk cId="3796720237" sldId="338"/>
        </pc:sldMkLst>
        <pc:spChg chg="mod">
          <ac:chgData name="Carlos Alonso Martínez" userId="c917cd39c219d606" providerId="LiveId" clId="{69508230-ED10-D54D-A289-843C5FACDA44}" dt="2020-04-21T14:14:01.768" v="6145" actId="20577"/>
          <ac:spMkLst>
            <pc:docMk/>
            <pc:sldMk cId="3796720237" sldId="338"/>
            <ac:spMk id="2" creationId="{EE78268D-F967-6E42-BE4C-F82C17FE74E6}"/>
          </ac:spMkLst>
        </pc:spChg>
        <pc:spChg chg="mod">
          <ac:chgData name="Carlos Alonso Martínez" userId="c917cd39c219d606" providerId="LiveId" clId="{69508230-ED10-D54D-A289-843C5FACDA44}" dt="2020-04-21T14:14:15.168" v="6147" actId="20577"/>
          <ac:spMkLst>
            <pc:docMk/>
            <pc:sldMk cId="3796720237" sldId="338"/>
            <ac:spMk id="3" creationId="{B89401CB-0A5F-844F-992C-BA698628208A}"/>
          </ac:spMkLst>
        </pc:spChg>
      </pc:sldChg>
      <pc:sldChg chg="addSp delSp modSp add">
        <pc:chgData name="Carlos Alonso Martínez" userId="c917cd39c219d606" providerId="LiveId" clId="{69508230-ED10-D54D-A289-843C5FACDA44}" dt="2020-04-21T14:22:05.269" v="6379" actId="1076"/>
        <pc:sldMkLst>
          <pc:docMk/>
          <pc:sldMk cId="2336622640" sldId="339"/>
        </pc:sldMkLst>
        <pc:spChg chg="mod">
          <ac:chgData name="Carlos Alonso Martínez" userId="c917cd39c219d606" providerId="LiveId" clId="{69508230-ED10-D54D-A289-843C5FACDA44}" dt="2020-04-21T14:21:55.651" v="6376" actId="20577"/>
          <ac:spMkLst>
            <pc:docMk/>
            <pc:sldMk cId="2336622640" sldId="339"/>
            <ac:spMk id="2" creationId="{22563830-884A-684F-B371-81C61F01154A}"/>
          </ac:spMkLst>
        </pc:spChg>
        <pc:spChg chg="del mod">
          <ac:chgData name="Carlos Alonso Martínez" userId="c917cd39c219d606" providerId="LiveId" clId="{69508230-ED10-D54D-A289-843C5FACDA44}" dt="2020-04-21T14:14:58.495" v="6170"/>
          <ac:spMkLst>
            <pc:docMk/>
            <pc:sldMk cId="2336622640" sldId="339"/>
            <ac:spMk id="3" creationId="{A0BD5DDB-5683-1946-9834-C186A6DC57E9}"/>
          </ac:spMkLst>
        </pc:spChg>
        <pc:spChg chg="add del mod">
          <ac:chgData name="Carlos Alonso Martínez" userId="c917cd39c219d606" providerId="LiveId" clId="{69508230-ED10-D54D-A289-843C5FACDA44}" dt="2020-04-21T14:21:59.226" v="6377"/>
          <ac:spMkLst>
            <pc:docMk/>
            <pc:sldMk cId="2336622640" sldId="339"/>
            <ac:spMk id="4" creationId="{DD1B35A6-6AB8-5D4F-9AAC-3E5F9A432706}"/>
          </ac:spMkLst>
        </pc:spChg>
        <pc:spChg chg="add mod">
          <ac:chgData name="Carlos Alonso Martínez" userId="c917cd39c219d606" providerId="LiveId" clId="{69508230-ED10-D54D-A289-843C5FACDA44}" dt="2020-04-21T14:22:05.269" v="6379" actId="1076"/>
          <ac:spMkLst>
            <pc:docMk/>
            <pc:sldMk cId="2336622640" sldId="339"/>
            <ac:spMk id="5" creationId="{2E676C7C-9E2A-6F40-A68B-86EAEDB83F09}"/>
          </ac:spMkLst>
        </pc:spChg>
        <pc:spChg chg="add del mod">
          <ac:chgData name="Carlos Alonso Martínez" userId="c917cd39c219d606" providerId="LiveId" clId="{69508230-ED10-D54D-A289-843C5FACDA44}" dt="2020-04-21T14:22:02.437" v="6378" actId="478"/>
          <ac:spMkLst>
            <pc:docMk/>
            <pc:sldMk cId="2336622640" sldId="339"/>
            <ac:spMk id="6" creationId="{FD4E7D29-9876-9F4C-A20E-2121094BAA1C}"/>
          </ac:spMkLst>
        </pc:spChg>
      </pc:sldChg>
      <pc:sldChg chg="addSp modSp add">
        <pc:chgData name="Carlos Alonso Martínez" userId="c917cd39c219d606" providerId="LiveId" clId="{69508230-ED10-D54D-A289-843C5FACDA44}" dt="2020-04-21T14:22:31.673" v="6403" actId="1076"/>
        <pc:sldMkLst>
          <pc:docMk/>
          <pc:sldMk cId="1156421680" sldId="340"/>
        </pc:sldMkLst>
        <pc:spChg chg="mod">
          <ac:chgData name="Carlos Alonso Martínez" userId="c917cd39c219d606" providerId="LiveId" clId="{69508230-ED10-D54D-A289-843C5FACDA44}" dt="2020-04-21T14:22:26.973" v="6402" actId="20577"/>
          <ac:spMkLst>
            <pc:docMk/>
            <pc:sldMk cId="1156421680" sldId="340"/>
            <ac:spMk id="2" creationId="{21F14B5F-02F8-F14E-BBD2-C3EE639FE403}"/>
          </ac:spMkLst>
        </pc:spChg>
        <pc:spChg chg="mod">
          <ac:chgData name="Carlos Alonso Martínez" userId="c917cd39c219d606" providerId="LiveId" clId="{69508230-ED10-D54D-A289-843C5FACDA44}" dt="2020-04-21T14:22:10.593" v="6381" actId="12"/>
          <ac:spMkLst>
            <pc:docMk/>
            <pc:sldMk cId="1156421680" sldId="340"/>
            <ac:spMk id="3" creationId="{F46476BA-47EC-8442-9F18-695337681FB5}"/>
          </ac:spMkLst>
        </pc:spChg>
        <pc:spChg chg="add mod">
          <ac:chgData name="Carlos Alonso Martínez" userId="c917cd39c219d606" providerId="LiveId" clId="{69508230-ED10-D54D-A289-843C5FACDA44}" dt="2020-04-21T14:22:31.673" v="6403" actId="1076"/>
          <ac:spMkLst>
            <pc:docMk/>
            <pc:sldMk cId="1156421680" sldId="340"/>
            <ac:spMk id="4" creationId="{9E2CA9CA-2740-C94C-92D5-8372CC4A022C}"/>
          </ac:spMkLst>
        </pc:spChg>
      </pc:sldChg>
      <pc:sldChg chg="addSp modSp add">
        <pc:chgData name="Carlos Alonso Martínez" userId="c917cd39c219d606" providerId="LiveId" clId="{69508230-ED10-D54D-A289-843C5FACDA44}" dt="2020-04-21T14:23:08.922" v="6427" actId="1076"/>
        <pc:sldMkLst>
          <pc:docMk/>
          <pc:sldMk cId="4231569645" sldId="341"/>
        </pc:sldMkLst>
        <pc:spChg chg="mod">
          <ac:chgData name="Carlos Alonso Martínez" userId="c917cd39c219d606" providerId="LiveId" clId="{69508230-ED10-D54D-A289-843C5FACDA44}" dt="2020-04-21T14:22:42.881" v="6421" actId="20577"/>
          <ac:spMkLst>
            <pc:docMk/>
            <pc:sldMk cId="4231569645" sldId="341"/>
            <ac:spMk id="2" creationId="{B366BC37-8F1C-8248-8130-53FDB607BDF8}"/>
          </ac:spMkLst>
        </pc:spChg>
        <pc:spChg chg="mod">
          <ac:chgData name="Carlos Alonso Martínez" userId="c917cd39c219d606" providerId="LiveId" clId="{69508230-ED10-D54D-A289-843C5FACDA44}" dt="2020-04-21T14:22:59.420" v="6423" actId="123"/>
          <ac:spMkLst>
            <pc:docMk/>
            <pc:sldMk cId="4231569645" sldId="341"/>
            <ac:spMk id="3" creationId="{37ED70C5-8C71-FF47-8280-AFD16415598F}"/>
          </ac:spMkLst>
        </pc:spChg>
        <pc:picChg chg="add mod">
          <ac:chgData name="Carlos Alonso Martínez" userId="c917cd39c219d606" providerId="LiveId" clId="{69508230-ED10-D54D-A289-843C5FACDA44}" dt="2020-04-21T14:23:08.922" v="6427" actId="1076"/>
          <ac:picMkLst>
            <pc:docMk/>
            <pc:sldMk cId="4231569645" sldId="341"/>
            <ac:picMk id="4" creationId="{7776FE05-81CD-8142-B344-19CECF6119AF}"/>
          </ac:picMkLst>
        </pc:picChg>
      </pc:sldChg>
      <pc:sldChg chg="addSp delSp modSp add">
        <pc:chgData name="Carlos Alonso Martínez" userId="c917cd39c219d606" providerId="LiveId" clId="{69508230-ED10-D54D-A289-843C5FACDA44}" dt="2020-04-21T14:28:38.043" v="6496" actId="1076"/>
        <pc:sldMkLst>
          <pc:docMk/>
          <pc:sldMk cId="1273970641" sldId="342"/>
        </pc:sldMkLst>
        <pc:spChg chg="mod">
          <ac:chgData name="Carlos Alonso Martínez" userId="c917cd39c219d606" providerId="LiveId" clId="{69508230-ED10-D54D-A289-843C5FACDA44}" dt="2020-04-21T14:27:19.588" v="6490" actId="20577"/>
          <ac:spMkLst>
            <pc:docMk/>
            <pc:sldMk cId="1273970641" sldId="342"/>
            <ac:spMk id="2" creationId="{881759B5-1114-3E4E-87CF-D70433DD84CF}"/>
          </ac:spMkLst>
        </pc:spChg>
        <pc:spChg chg="del mod">
          <ac:chgData name="Carlos Alonso Martínez" userId="c917cd39c219d606" providerId="LiveId" clId="{69508230-ED10-D54D-A289-843C5FACDA44}" dt="2020-04-21T14:23:35.565" v="6449"/>
          <ac:spMkLst>
            <pc:docMk/>
            <pc:sldMk cId="1273970641" sldId="342"/>
            <ac:spMk id="3" creationId="{CEE991E1-7027-C54E-B671-E6C43AC41890}"/>
          </ac:spMkLst>
        </pc:spChg>
        <pc:spChg chg="add mod">
          <ac:chgData name="Carlos Alonso Martínez" userId="c917cd39c219d606" providerId="LiveId" clId="{69508230-ED10-D54D-A289-843C5FACDA44}" dt="2020-04-21T14:27:23.084" v="6491" actId="1076"/>
          <ac:spMkLst>
            <pc:docMk/>
            <pc:sldMk cId="1273970641" sldId="342"/>
            <ac:spMk id="4" creationId="{F5CE3EE9-4444-E346-BCD9-C5DB3A089633}"/>
          </ac:spMkLst>
        </pc:spChg>
        <pc:picChg chg="add mod">
          <ac:chgData name="Carlos Alonso Martínez" userId="c917cd39c219d606" providerId="LiveId" clId="{69508230-ED10-D54D-A289-843C5FACDA44}" dt="2020-04-21T14:28:38.043" v="6496" actId="1076"/>
          <ac:picMkLst>
            <pc:docMk/>
            <pc:sldMk cId="1273970641" sldId="342"/>
            <ac:picMk id="6" creationId="{C9B011C7-6D62-FA40-9A17-ABB2138FBC36}"/>
          </ac:picMkLst>
        </pc:picChg>
      </pc:sldChg>
      <pc:sldChg chg="modSp add">
        <pc:chgData name="Carlos Alonso Martínez" userId="c917cd39c219d606" providerId="LiveId" clId="{69508230-ED10-D54D-A289-843C5FACDA44}" dt="2020-04-21T14:30:29.831" v="6818" actId="27636"/>
        <pc:sldMkLst>
          <pc:docMk/>
          <pc:sldMk cId="2634493388" sldId="343"/>
        </pc:sldMkLst>
        <pc:spChg chg="mod">
          <ac:chgData name="Carlos Alonso Martínez" userId="c917cd39c219d606" providerId="LiveId" clId="{69508230-ED10-D54D-A289-843C5FACDA44}" dt="2020-04-21T14:29:02.987" v="6522" actId="20577"/>
          <ac:spMkLst>
            <pc:docMk/>
            <pc:sldMk cId="2634493388" sldId="343"/>
            <ac:spMk id="2" creationId="{F48B33F0-8E65-554E-9736-0E16528A7037}"/>
          </ac:spMkLst>
        </pc:spChg>
        <pc:spChg chg="mod">
          <ac:chgData name="Carlos Alonso Martínez" userId="c917cd39c219d606" providerId="LiveId" clId="{69508230-ED10-D54D-A289-843C5FACDA44}" dt="2020-04-21T14:30:29.831" v="6818" actId="27636"/>
          <ac:spMkLst>
            <pc:docMk/>
            <pc:sldMk cId="2634493388" sldId="343"/>
            <ac:spMk id="3" creationId="{3D017756-3CE9-7A43-BBD5-C0B194F7DD44}"/>
          </ac:spMkLst>
        </pc:spChg>
      </pc:sldChg>
      <pc:sldChg chg="modSp add">
        <pc:chgData name="Carlos Alonso Martínez" userId="c917cd39c219d606" providerId="LiveId" clId="{69508230-ED10-D54D-A289-843C5FACDA44}" dt="2020-04-21T14:33:23.922" v="6931" actId="5793"/>
        <pc:sldMkLst>
          <pc:docMk/>
          <pc:sldMk cId="4227998279" sldId="344"/>
        </pc:sldMkLst>
        <pc:spChg chg="mod">
          <ac:chgData name="Carlos Alonso Martínez" userId="c917cd39c219d606" providerId="LiveId" clId="{69508230-ED10-D54D-A289-843C5FACDA44}" dt="2020-04-21T14:31:10.328" v="6851" actId="20577"/>
          <ac:spMkLst>
            <pc:docMk/>
            <pc:sldMk cId="4227998279" sldId="344"/>
            <ac:spMk id="2" creationId="{A0E8DA99-C1B4-3542-863E-5C01B69D68C6}"/>
          </ac:spMkLst>
        </pc:spChg>
        <pc:spChg chg="mod">
          <ac:chgData name="Carlos Alonso Martínez" userId="c917cd39c219d606" providerId="LiveId" clId="{69508230-ED10-D54D-A289-843C5FACDA44}" dt="2020-04-21T14:33:23.922" v="6931" actId="5793"/>
          <ac:spMkLst>
            <pc:docMk/>
            <pc:sldMk cId="4227998279" sldId="344"/>
            <ac:spMk id="3" creationId="{BF299632-B596-6949-82BA-E5527AB79433}"/>
          </ac:spMkLst>
        </pc:spChg>
      </pc:sldChg>
      <pc:sldChg chg="add del">
        <pc:chgData name="Carlos Alonso Martínez" userId="c917cd39c219d606" providerId="LiveId" clId="{69508230-ED10-D54D-A289-843C5FACDA44}" dt="2020-04-21T14:42:51.145" v="6934" actId="2696"/>
        <pc:sldMkLst>
          <pc:docMk/>
          <pc:sldMk cId="3725443105" sldId="345"/>
        </pc:sldMkLst>
      </pc:sldChg>
      <pc:sldChg chg="add">
        <pc:chgData name="Carlos Alonso Martínez" userId="c917cd39c219d606" providerId="LiveId" clId="{69508230-ED10-D54D-A289-843C5FACDA44}" dt="2020-04-21T14:42:49.332" v="6933"/>
        <pc:sldMkLst>
          <pc:docMk/>
          <pc:sldMk cId="3026873205" sldId="346"/>
        </pc:sldMkLst>
      </pc:sldChg>
      <pc:sldMasterChg chg="addSldLayout delSldLayout">
        <pc:chgData name="Carlos Alonso Martínez" userId="c917cd39c219d606" providerId="LiveId" clId="{69508230-ED10-D54D-A289-843C5FACDA44}" dt="2020-04-21T07:53:18.494" v="30" actId="2696"/>
        <pc:sldMasterMkLst>
          <pc:docMk/>
          <pc:sldMasterMk cId="0" sldId="2147483648"/>
        </pc:sldMasterMkLst>
        <pc:sldLayoutChg chg="del">
          <pc:chgData name="Carlos Alonso Martínez" userId="c917cd39c219d606" providerId="LiveId" clId="{69508230-ED10-D54D-A289-843C5FACDA44}" dt="2020-04-21T07:53:18.494" v="30" actId="2696"/>
          <pc:sldLayoutMkLst>
            <pc:docMk/>
            <pc:sldMasterMk cId="0" sldId="2147483648"/>
            <pc:sldLayoutMk cId="1159006321" sldId="2147484155"/>
          </pc:sldLayoutMkLst>
        </pc:sldLayoutChg>
        <pc:sldLayoutChg chg="add del">
          <pc:chgData name="Carlos Alonso Martínez" userId="c917cd39c219d606" providerId="LiveId" clId="{69508230-ED10-D54D-A289-843C5FACDA44}" dt="2020-04-21T07:52:37.088" v="27" actId="2696"/>
          <pc:sldLayoutMkLst>
            <pc:docMk/>
            <pc:sldMasterMk cId="0" sldId="2147483648"/>
            <pc:sldLayoutMk cId="221226721" sldId="21474841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capçalera 1">
            <a:extLst>
              <a:ext uri="{FF2B5EF4-FFF2-40B4-BE49-F238E27FC236}">
                <a16:creationId xmlns:a16="http://schemas.microsoft.com/office/drawing/2014/main" id="{EAD6E827-C583-46F8-9A04-B6133367D2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1C4AA672-5A86-4CCC-8B55-3B128E7C0E3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9DFAD843-6921-41FF-BB6B-E7E7DD5D86D2}" type="datetimeFigureOut">
              <a:rPr lang="ca-ES" altLang="ca-ES"/>
              <a:pPr>
                <a:defRPr/>
              </a:pPr>
              <a:t>15/11/20</a:t>
            </a:fld>
            <a:endParaRPr lang="ca-ES" altLang="ca-ES"/>
          </a:p>
        </p:txBody>
      </p:sp>
      <p:sp>
        <p:nvSpPr>
          <p:cNvPr id="4" name="Contenidor d'imatge de diapositiva 3">
            <a:extLst>
              <a:ext uri="{FF2B5EF4-FFF2-40B4-BE49-F238E27FC236}">
                <a16:creationId xmlns:a16="http://schemas.microsoft.com/office/drawing/2014/main" id="{47A046C2-4082-4A0A-81D8-67AC399E5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a-ES" noProof="0"/>
          </a:p>
        </p:txBody>
      </p:sp>
      <p:sp>
        <p:nvSpPr>
          <p:cNvPr id="5" name="Contenidor de notes 4">
            <a:extLst>
              <a:ext uri="{FF2B5EF4-FFF2-40B4-BE49-F238E27FC236}">
                <a16:creationId xmlns:a16="http://schemas.microsoft.com/office/drawing/2014/main" id="{E023918B-1BF0-45FE-915A-AA3803C9C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a-ES" altLang="ca-ES" noProof="0"/>
              <a:t>Editeu els estils de text del patró</a:t>
            </a:r>
          </a:p>
          <a:p>
            <a:pPr lvl="1"/>
            <a:r>
              <a:rPr lang="ca-ES" altLang="ca-ES" noProof="0"/>
              <a:t>Segon nivell</a:t>
            </a:r>
          </a:p>
          <a:p>
            <a:pPr lvl="2"/>
            <a:r>
              <a:rPr lang="ca-ES" altLang="ca-ES" noProof="0"/>
              <a:t>Tercer nivell</a:t>
            </a:r>
          </a:p>
          <a:p>
            <a:pPr lvl="3"/>
            <a:r>
              <a:rPr lang="ca-ES" altLang="ca-ES" noProof="0"/>
              <a:t>Quart nivell</a:t>
            </a:r>
          </a:p>
          <a:p>
            <a:pPr lvl="4"/>
            <a:r>
              <a:rPr lang="ca-ES" altLang="ca-ES" noProof="0"/>
              <a:t>Cinquè nivell</a:t>
            </a:r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C9F8966B-921A-44FD-8688-8252BD7341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3F101667-92A3-484D-A220-9425D0FE7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E46D38C2-5CFF-429E-AA8B-D95B559922D6}" type="slidenum">
              <a:rPr lang="ca-ES" altLang="ca-ES"/>
              <a:pPr>
                <a:defRPr/>
              </a:pPr>
              <a:t>‹Nº›</a:t>
            </a:fld>
            <a:endParaRPr lang="ca-ES" altLang="ca-ES"/>
          </a:p>
        </p:txBody>
      </p:sp>
    </p:spTree>
    <p:extLst>
      <p:ext uri="{BB962C8B-B14F-4D97-AF65-F5344CB8AC3E}">
        <p14:creationId xmlns:p14="http://schemas.microsoft.com/office/powerpoint/2010/main" val="32248933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6 CuadroTexto">
            <a:extLst>
              <a:ext uri="{FF2B5EF4-FFF2-40B4-BE49-F238E27FC236}">
                <a16:creationId xmlns:a16="http://schemas.microsoft.com/office/drawing/2014/main" id="{276F7A44-9750-4820-BDA7-E2F9A3E8F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60350"/>
            <a:ext cx="1722437" cy="646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</a:t>
            </a:r>
          </a:p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</a:t>
            </a:r>
          </a:p>
        </p:txBody>
      </p:sp>
      <p:cxnSp>
        <p:nvCxnSpPr>
          <p:cNvPr id="3" name="10 Conector recto">
            <a:extLst>
              <a:ext uri="{FF2B5EF4-FFF2-40B4-BE49-F238E27FC236}">
                <a16:creationId xmlns:a16="http://schemas.microsoft.com/office/drawing/2014/main" id="{875B585A-D303-4172-85E5-5C4C8F34E0FE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9">
            <a:extLst>
              <a:ext uri="{FF2B5EF4-FFF2-40B4-BE49-F238E27FC236}">
                <a16:creationId xmlns:a16="http://schemas.microsoft.com/office/drawing/2014/main" id="{5087F793-BA27-4E1A-AB26-9ACDBA0F3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88" y="260350"/>
            <a:ext cx="13208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>
            <a:extLst>
              <a:ext uri="{FF2B5EF4-FFF2-40B4-BE49-F238E27FC236}">
                <a16:creationId xmlns:a16="http://schemas.microsoft.com/office/drawing/2014/main" id="{F1F36DAD-E041-406B-AC82-ECBE28153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6" name="4 Marcador de número de diapositiva">
            <a:extLst>
              <a:ext uri="{FF2B5EF4-FFF2-40B4-BE49-F238E27FC236}">
                <a16:creationId xmlns:a16="http://schemas.microsoft.com/office/drawing/2014/main" id="{BFCF3C07-05A6-4233-A74C-9D8FB2AEFF9C}"/>
              </a:ext>
            </a:extLst>
          </p:cNvPr>
          <p:cNvSpPr>
            <a:spLocks noGrp="1" noChangeAspect="1"/>
          </p:cNvSpPr>
          <p:nvPr>
            <p:ph type="sldNum" sz="quarter" idx="10"/>
          </p:nvPr>
        </p:nvSpPr>
        <p:spPr>
          <a:xfrm>
            <a:off x="6659563" y="637063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4488631-96EB-4D7A-88D0-40A77CD8A848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172961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C9321422-CF2C-4757-938D-342DA7AF4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260350"/>
            <a:ext cx="355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6 CuadroTexto">
            <a:extLst>
              <a:ext uri="{FF2B5EF4-FFF2-40B4-BE49-F238E27FC236}">
                <a16:creationId xmlns:a16="http://schemas.microsoft.com/office/drawing/2014/main" id="{CE824362-6F95-43B0-9492-0C443E68A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287338"/>
            <a:ext cx="6143625" cy="26193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ca-ES" altLang="ca-ES" sz="1100"/>
              <a:t>Barcelona Activa, l</a:t>
            </a:r>
            <a:r>
              <a:rPr lang="ca-ES" altLang="es-ES" sz="1100"/>
              <a:t>’</a:t>
            </a:r>
            <a:r>
              <a:rPr lang="ca-ES" altLang="ca-ES" sz="1100"/>
              <a:t>agència de desenvolupament econòmic i local de l</a:t>
            </a:r>
            <a:r>
              <a:rPr lang="ca-ES" altLang="es-ES" sz="1100"/>
              <a:t>’</a:t>
            </a:r>
            <a:r>
              <a:rPr lang="ca-ES" altLang="ca-ES" sz="1100"/>
              <a:t>Ajuntament de Barcelona</a:t>
            </a:r>
          </a:p>
        </p:txBody>
      </p:sp>
      <p:cxnSp>
        <p:nvCxnSpPr>
          <p:cNvPr id="4" name="10 Conector recto">
            <a:extLst>
              <a:ext uri="{FF2B5EF4-FFF2-40B4-BE49-F238E27FC236}">
                <a16:creationId xmlns:a16="http://schemas.microsoft.com/office/drawing/2014/main" id="{CA2A041A-A783-43C9-93EB-F48ECA9FBB2A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 CuadroTexto">
            <a:extLst>
              <a:ext uri="{FF2B5EF4-FFF2-40B4-BE49-F238E27FC236}">
                <a16:creationId xmlns:a16="http://schemas.microsoft.com/office/drawing/2014/main" id="{7048187E-547B-4EF9-BAEB-73F0AFC1C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6" name="4 Marcador de número de diapositiva">
            <a:extLst>
              <a:ext uri="{FF2B5EF4-FFF2-40B4-BE49-F238E27FC236}">
                <a16:creationId xmlns:a16="http://schemas.microsoft.com/office/drawing/2014/main" id="{8CB47FC9-DD83-45B8-9FD1-F0378AE9F2A8}"/>
              </a:ext>
            </a:extLst>
          </p:cNvPr>
          <p:cNvSpPr>
            <a:spLocks noGrp="1" noChangeAspect="1"/>
          </p:cNvSpPr>
          <p:nvPr>
            <p:ph type="sldNum" sz="quarter" idx="10"/>
          </p:nvPr>
        </p:nvSpPr>
        <p:spPr>
          <a:xfrm>
            <a:off x="6659563" y="6370638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FA08C3E-97C1-4CA1-9003-376A189438BD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83128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6">
            <a:extLst>
              <a:ext uri="{FF2B5EF4-FFF2-40B4-BE49-F238E27FC236}">
                <a16:creationId xmlns:a16="http://schemas.microsoft.com/office/drawing/2014/main" id="{AF0B77AF-4844-47C4-99FB-29336981F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" y="260350"/>
            <a:ext cx="3556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10 Conector recto">
            <a:extLst>
              <a:ext uri="{FF2B5EF4-FFF2-40B4-BE49-F238E27FC236}">
                <a16:creationId xmlns:a16="http://schemas.microsoft.com/office/drawing/2014/main" id="{3967083E-38F0-458B-A63C-7678EA1948FC}"/>
              </a:ext>
            </a:extLst>
          </p:cNvPr>
          <p:cNvCxnSpPr/>
          <p:nvPr/>
        </p:nvCxnSpPr>
        <p:spPr>
          <a:xfrm flipV="1">
            <a:off x="900113" y="6237288"/>
            <a:ext cx="7848600" cy="0"/>
          </a:xfrm>
          <a:prstGeom prst="line">
            <a:avLst/>
          </a:prstGeom>
          <a:ln w="127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4 CuadroTexto">
            <a:extLst>
              <a:ext uri="{FF2B5EF4-FFF2-40B4-BE49-F238E27FC236}">
                <a16:creationId xmlns:a16="http://schemas.microsoft.com/office/drawing/2014/main" id="{F174055B-1B54-4F1C-9849-C8B93357F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>
              <a:solidFill>
                <a:srgbClr val="005E85"/>
              </a:solidFill>
              <a:latin typeface="Arial" charset="0"/>
            </a:endParaRPr>
          </a:p>
        </p:txBody>
      </p:sp>
      <p:sp>
        <p:nvSpPr>
          <p:cNvPr id="5" name="Marcador de número de diapositiva 2">
            <a:extLst>
              <a:ext uri="{FF2B5EF4-FFF2-40B4-BE49-F238E27FC236}">
                <a16:creationId xmlns:a16="http://schemas.microsoft.com/office/drawing/2014/main" id="{5BA18802-7823-455C-BC69-A77BB8F93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D4B12E-C15B-47B4-8AB5-FA7A5A4F01BF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</p:spTree>
    <p:extLst>
      <p:ext uri="{BB962C8B-B14F-4D97-AF65-F5344CB8AC3E}">
        <p14:creationId xmlns:p14="http://schemas.microsoft.com/office/powerpoint/2010/main" val="323177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en-US" sz="3600" b="1">
                <a:solidFill>
                  <a:srgbClr val="CC0000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 lvl="0" algn="l" eaLnBrk="0" hangingPunct="0">
              <a:tabLst>
                <a:tab pos="0" algn="l"/>
              </a:tabLst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v20200408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https://bit.ly/3fGIigr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5F574-19CD-4A61-8AF9-F683A7B468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8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>
            <a:extLst>
              <a:ext uri="{FF2B5EF4-FFF2-40B4-BE49-F238E27FC236}">
                <a16:creationId xmlns:a16="http://schemas.microsoft.com/office/drawing/2014/main" id="{C609BC93-F5EA-4795-B864-7F4A35ACE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260350"/>
            <a:ext cx="1722437" cy="646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</a:t>
            </a:r>
          </a:p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</a:t>
            </a:r>
          </a:p>
        </p:txBody>
      </p:sp>
      <p:sp>
        <p:nvSpPr>
          <p:cNvPr id="3" name="6 CuadroTexto">
            <a:extLst>
              <a:ext uri="{FF2B5EF4-FFF2-40B4-BE49-F238E27FC236}">
                <a16:creationId xmlns:a16="http://schemas.microsoft.com/office/drawing/2014/main" id="{177C72BF-067C-4229-BD44-353E42853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0"/>
            <a:ext cx="2592387" cy="923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800" noProof="1">
                <a:solidFill>
                  <a:schemeClr val="bg1"/>
                </a:solidFill>
              </a:rPr>
              <a:t>Hola hola hola hola hola hola hola hola hola</a:t>
            </a:r>
          </a:p>
        </p:txBody>
      </p:sp>
    </p:spTree>
    <p:extLst>
      <p:ext uri="{BB962C8B-B14F-4D97-AF65-F5344CB8AC3E}">
        <p14:creationId xmlns:p14="http://schemas.microsoft.com/office/powerpoint/2010/main" val="341630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7" descr="Presentación_fondo_3.jpg">
            <a:extLst>
              <a:ext uri="{FF2B5EF4-FFF2-40B4-BE49-F238E27FC236}">
                <a16:creationId xmlns:a16="http://schemas.microsoft.com/office/drawing/2014/main" id="{4C267B84-3A9B-4157-9FAD-078313C0FE5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0757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6 CuadroTexto">
            <a:extLst>
              <a:ext uri="{FF2B5EF4-FFF2-40B4-BE49-F238E27FC236}">
                <a16:creationId xmlns:a16="http://schemas.microsoft.com/office/drawing/2014/main" id="{27FAD50D-1667-452E-AEAB-BFAF1BB6E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2420938"/>
            <a:ext cx="2879725" cy="6461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ca-ES" sz="1800"/>
          </a:p>
          <a:p>
            <a:pPr eaLnBrk="1" hangingPunct="1">
              <a:defRPr/>
            </a:pPr>
            <a:endParaRPr lang="es-ES" sz="1800"/>
          </a:p>
        </p:txBody>
      </p:sp>
      <p:pic>
        <p:nvPicPr>
          <p:cNvPr id="4" name="Imagen 8" descr="logo-positiu_basa-gran.png">
            <a:extLst>
              <a:ext uri="{FF2B5EF4-FFF2-40B4-BE49-F238E27FC236}">
                <a16:creationId xmlns:a16="http://schemas.microsoft.com/office/drawing/2014/main" id="{F6498437-867C-47AE-B710-88046A67E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1338" y="2968625"/>
            <a:ext cx="298132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U:\Dir_Comunicacio\Marca i identitat visual\LLIMES I LOGOS\30 ANYS BASA\LOGO-30 ANYS BASA\LOGO-30 ANYS BASA\PNG\SEGELL-30 ANYS BASA-BLAU.png">
            <a:extLst>
              <a:ext uri="{FF2B5EF4-FFF2-40B4-BE49-F238E27FC236}">
                <a16:creationId xmlns:a16="http://schemas.microsoft.com/office/drawing/2014/main" id="{3523CD5E-DCFE-4BDB-9B8B-E4D593995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5575" y="3789363"/>
            <a:ext cx="893763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7 CuadroTexto">
            <a:extLst>
              <a:ext uri="{FF2B5EF4-FFF2-40B4-BE49-F238E27FC236}">
                <a16:creationId xmlns:a16="http://schemas.microsoft.com/office/drawing/2014/main" id="{2392BDDB-4789-4EA6-A385-42BB78F7B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6048375"/>
            <a:ext cx="3178175" cy="3540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sz="1700" b="1" noProof="1"/>
              <a:t>b</a:t>
            </a:r>
            <a:r>
              <a:rPr lang="es-ES_tradnl" sz="1700" b="1" noProof="1"/>
              <a:t>arcelona</a:t>
            </a:r>
            <a:r>
              <a:rPr sz="1700" b="1" noProof="1"/>
              <a:t>.cat/barcelonactiva</a:t>
            </a:r>
          </a:p>
        </p:txBody>
      </p:sp>
    </p:spTree>
    <p:extLst>
      <p:ext uri="{BB962C8B-B14F-4D97-AF65-F5344CB8AC3E}">
        <p14:creationId xmlns:p14="http://schemas.microsoft.com/office/powerpoint/2010/main" val="143364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número de diapositiva">
            <a:extLst>
              <a:ext uri="{FF2B5EF4-FFF2-40B4-BE49-F238E27FC236}">
                <a16:creationId xmlns:a16="http://schemas.microsoft.com/office/drawing/2014/main" id="{923BAED3-453E-437D-A5E9-ADF3C1DAB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0F5B51A-6EAA-4E6A-BA0A-BF33C855E664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  <p:pic>
        <p:nvPicPr>
          <p:cNvPr id="1027" name="Imagen 5">
            <a:extLst>
              <a:ext uri="{FF2B5EF4-FFF2-40B4-BE49-F238E27FC236}">
                <a16:creationId xmlns:a16="http://schemas.microsoft.com/office/drawing/2014/main" id="{F9649E99-DCC3-4825-892B-44C50E78E7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n 6" descr="logo-positiu_basa-01.png">
            <a:extLst>
              <a:ext uri="{FF2B5EF4-FFF2-40B4-BE49-F238E27FC236}">
                <a16:creationId xmlns:a16="http://schemas.microsoft.com/office/drawing/2014/main" id="{E3748439-ECB6-431B-B45B-3870B80AD6F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625" y="6284913"/>
            <a:ext cx="1190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2" r:id="rId1"/>
    <p:sldLayoutId id="2147484153" r:id="rId2"/>
    <p:sldLayoutId id="2147484154" r:id="rId3"/>
    <p:sldLayoutId id="2147484159" r:id="rId4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4 Marcador de número de diapositiva">
            <a:extLst>
              <a:ext uri="{FF2B5EF4-FFF2-40B4-BE49-F238E27FC236}">
                <a16:creationId xmlns:a16="http://schemas.microsoft.com/office/drawing/2014/main" id="{FB17C8FA-D558-4E15-99A4-781553010141}"/>
              </a:ext>
            </a:extLst>
          </p:cNvPr>
          <p:cNvSpPr>
            <a:spLocks noGrp="1" noChangeAspect="1"/>
          </p:cNvSpPr>
          <p:nvPr>
            <p:ph type="sldNum" sz="quarter" idx="4"/>
          </p:nvPr>
        </p:nvSpPr>
        <p:spPr>
          <a:xfrm>
            <a:off x="6659563" y="63706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smtClean="0">
                <a:solidFill>
                  <a:srgbClr val="CC0000"/>
                </a:solidFill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85554FF-B056-4C5D-899E-BAAD09694372}" type="slidenum">
              <a:rPr lang="es-ES" altLang="ca-ES"/>
              <a:pPr>
                <a:defRPr/>
              </a:pPr>
              <a:t>‹Nº›</a:t>
            </a:fld>
            <a:endParaRPr lang="es-ES" altLang="ca-ES"/>
          </a:p>
        </p:txBody>
      </p:sp>
      <p:pic>
        <p:nvPicPr>
          <p:cNvPr id="2051" name="Imagen 6">
            <a:extLst>
              <a:ext uri="{FF2B5EF4-FFF2-40B4-BE49-F238E27FC236}">
                <a16:creationId xmlns:a16="http://schemas.microsoft.com/office/drawing/2014/main" id="{67560B93-CDAC-42C5-9D09-22DC22004E5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7550" y="4214813"/>
            <a:ext cx="24495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Imagen 6" descr="logo-positiu_basa-01.png">
            <a:extLst>
              <a:ext uri="{FF2B5EF4-FFF2-40B4-BE49-F238E27FC236}">
                <a16:creationId xmlns:a16="http://schemas.microsoft.com/office/drawing/2014/main" id="{E5F642B3-4ED2-4741-B88A-46F37B7474B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5488" y="5175250"/>
            <a:ext cx="220345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Imagen 4">
            <a:extLst>
              <a:ext uri="{FF2B5EF4-FFF2-40B4-BE49-F238E27FC236}">
                <a16:creationId xmlns:a16="http://schemas.microsoft.com/office/drawing/2014/main" id="{4CB82AD0-6C10-4146-8B8D-889CF5C271C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6" r:id="rId1"/>
    <p:sldLayoutId id="2147484157" r:id="rId2"/>
  </p:sldLayoutIdLst>
  <p:hf sldNum="0" hdr="0" ftr="0" dt="0"/>
  <p:txStyles>
    <p:titleStyle>
      <a:lvl1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lang="ca-ES" sz="2000" b="1" kern="1200" dirty="0">
          <a:solidFill>
            <a:schemeClr val="tx1"/>
          </a:solidFill>
          <a:latin typeface="Arial" pitchFamily="34" charset="0"/>
          <a:ea typeface="MS PGothic" charset="0"/>
          <a:cs typeface="Arial" pitchFamily="34" charset="0"/>
        </a:defRPr>
      </a:lvl1pPr>
      <a:lvl2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2pPr>
      <a:lvl3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3pPr>
      <a:lvl4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4pPr>
      <a:lvl5pPr algn="l" rtl="0" eaLnBrk="0" fontAlgn="base" hangingPunct="0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MS PGothic" charset="0"/>
          <a:cs typeface="Arial" charset="0"/>
        </a:defRPr>
      </a:lvl5pPr>
      <a:lvl6pPr marL="4572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6" descr="logo-positiu_basa-01.png">
            <a:extLst>
              <a:ext uri="{FF2B5EF4-FFF2-40B4-BE49-F238E27FC236}">
                <a16:creationId xmlns:a16="http://schemas.microsoft.com/office/drawing/2014/main" id="{5EBA6195-8879-4B3B-A1C6-4F775A7E4F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0275" y="2997200"/>
            <a:ext cx="2203450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Imagen 7">
            <a:extLst>
              <a:ext uri="{FF2B5EF4-FFF2-40B4-BE49-F238E27FC236}">
                <a16:creationId xmlns:a16="http://schemas.microsoft.com/office/drawing/2014/main" id="{BA328FE2-0D0D-41D5-9915-E14736F244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263" y="854075"/>
            <a:ext cx="3990975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4 CuadroTexto">
            <a:extLst>
              <a:ext uri="{FF2B5EF4-FFF2-40B4-BE49-F238E27FC236}">
                <a16:creationId xmlns:a16="http://schemas.microsoft.com/office/drawing/2014/main" id="{4C19037B-550A-4C22-8EA0-A7F549A13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6381750"/>
            <a:ext cx="2293938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defRPr/>
            </a:pPr>
            <a:r>
              <a:rPr lang="es-ES" sz="1200" b="1" err="1">
                <a:solidFill>
                  <a:srgbClr val="005E85"/>
                </a:solidFill>
                <a:latin typeface="Arial" charset="0"/>
              </a:rPr>
              <a:t>barcelona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.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cat</a:t>
            </a:r>
            <a:r>
              <a:rPr lang="es-ES_tradnl" sz="1200" b="1">
                <a:solidFill>
                  <a:srgbClr val="005E85"/>
                </a:solidFill>
                <a:latin typeface="Arial" charset="0"/>
              </a:rPr>
              <a:t>/</a:t>
            </a:r>
            <a:r>
              <a:rPr lang="es-ES_tradnl" sz="1200" b="1" err="1">
                <a:solidFill>
                  <a:srgbClr val="005E85"/>
                </a:solidFill>
                <a:latin typeface="Arial" charset="0"/>
              </a:rPr>
              <a:t>barcelonactiva</a:t>
            </a:r>
            <a:endParaRPr lang="es-ES" sz="1200" b="1">
              <a:solidFill>
                <a:srgbClr val="005E85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tiff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sthefany/primeros-pasos-con-github-7d5e0769158c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/guis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 Título">
            <a:extLst>
              <a:ext uri="{FF2B5EF4-FFF2-40B4-BE49-F238E27FC236}">
                <a16:creationId xmlns:a16="http://schemas.microsoft.com/office/drawing/2014/main" id="{DB8F8BB3-8E76-4A4C-A274-752E18F4F7A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868363" y="1484784"/>
            <a:ext cx="81026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ca-ES" altLang="ca-ES" sz="6000" b="1" noProof="1">
                <a:solidFill>
                  <a:srgbClr val="CC0000"/>
                </a:solidFill>
              </a:rPr>
              <a:t>Introducció al control de versions amb Github</a:t>
            </a:r>
            <a:endParaRPr lang="ca-ES" altLang="ca-ES" sz="6000" b="1" dirty="0">
              <a:solidFill>
                <a:srgbClr val="CC0000"/>
              </a:solidFill>
            </a:endParaRPr>
          </a:p>
          <a:p>
            <a:endParaRPr lang="ca-ES" altLang="ca-ES" sz="6000" b="1" dirty="0">
              <a:solidFill>
                <a:srgbClr val="CC0000"/>
              </a:solidFill>
            </a:endParaRPr>
          </a:p>
        </p:txBody>
      </p:sp>
      <p:sp>
        <p:nvSpPr>
          <p:cNvPr id="11267" name="4 CuadroTexto">
            <a:extLst>
              <a:ext uri="{FF2B5EF4-FFF2-40B4-BE49-F238E27FC236}">
                <a16:creationId xmlns:a16="http://schemas.microsoft.com/office/drawing/2014/main" id="{3502C5E6-C2BD-4AE7-A546-9C32552C50D9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868363" y="5877272"/>
            <a:ext cx="1890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ca-ES" altLang="ca-ES" b="1" dirty="0"/>
              <a:t>Novembre 2020</a:t>
            </a:r>
          </a:p>
        </p:txBody>
      </p:sp>
      <p:sp>
        <p:nvSpPr>
          <p:cNvPr id="5" name="7 CuadroTexto">
            <a:extLst>
              <a:ext uri="{FF2B5EF4-FFF2-40B4-BE49-F238E27FC236}">
                <a16:creationId xmlns:a16="http://schemas.microsoft.com/office/drawing/2014/main" id="{91974A3F-1D4D-8B40-B0F8-3490FEB12CFD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611560" y="4314818"/>
            <a:ext cx="4136069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ca-ES" altLang="ca-ES" sz="1900" b="1" dirty="0"/>
              <a:t>Pedro </a:t>
            </a:r>
            <a:r>
              <a:rPr lang="ca-ES" altLang="ca-ES" sz="1900" b="1" dirty="0" err="1"/>
              <a:t>Galindo</a:t>
            </a:r>
            <a:r>
              <a:rPr lang="ca-ES" altLang="ca-ES" sz="1900" b="1" dirty="0"/>
              <a:t> </a:t>
            </a:r>
            <a:r>
              <a:rPr lang="ca-ES" altLang="ca-ES" sz="1900" b="1" dirty="0" err="1"/>
              <a:t>Morey</a:t>
            </a:r>
            <a:endParaRPr lang="ca-ES" altLang="ca-ES" sz="1900" b="1" dirty="0"/>
          </a:p>
          <a:p>
            <a:pPr algn="ctr" eaLnBrk="1" hangingPunct="1"/>
            <a:r>
              <a:rPr lang="ca-ES" altLang="ca-ES" sz="1900" b="1" noProof="1"/>
              <a:t>pedrogalindomorey@hotmail.com</a:t>
            </a:r>
          </a:p>
        </p:txBody>
      </p:sp>
      <p:sp>
        <p:nvSpPr>
          <p:cNvPr id="7" name="QuadreDeText 10">
            <a:extLst>
              <a:ext uri="{FF2B5EF4-FFF2-40B4-BE49-F238E27FC236}">
                <a16:creationId xmlns:a16="http://schemas.microsoft.com/office/drawing/2014/main" id="{75E74C3C-CBEC-5A46-B9FC-8778D830E0F3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 bwMode="auto">
          <a:xfrm>
            <a:off x="580777" y="4991926"/>
            <a:ext cx="4927773" cy="66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300"/>
              </a:lnSpc>
            </a:pPr>
            <a:r>
              <a:rPr lang="ca-ES" altLang="ca-ES" sz="1900" b="1" dirty="0" err="1">
                <a:solidFill>
                  <a:srgbClr val="CC0000"/>
                </a:solidFill>
              </a:rPr>
              <a:t>Cybersecurity</a:t>
            </a:r>
            <a:r>
              <a:rPr lang="ca-ES" altLang="ca-ES" sz="1900" b="1" dirty="0">
                <a:solidFill>
                  <a:srgbClr val="CC0000"/>
                </a:solidFill>
              </a:rPr>
              <a:t> </a:t>
            </a:r>
            <a:r>
              <a:rPr lang="ca-ES" altLang="ca-ES" sz="1900" b="1" dirty="0" err="1">
                <a:solidFill>
                  <a:srgbClr val="CC0000"/>
                </a:solidFill>
              </a:rPr>
              <a:t>Developer</a:t>
            </a:r>
            <a:r>
              <a:rPr lang="ca-ES" altLang="ca-ES" sz="1900" b="1" dirty="0">
                <a:solidFill>
                  <a:srgbClr val="CC0000"/>
                </a:solidFill>
              </a:rPr>
              <a:t> / </a:t>
            </a:r>
            <a:r>
              <a:rPr lang="ca-ES" altLang="ca-ES" sz="1900" b="1" dirty="0" err="1">
                <a:solidFill>
                  <a:srgbClr val="CC0000"/>
                </a:solidFill>
              </a:rPr>
              <a:t>Product</a:t>
            </a:r>
            <a:r>
              <a:rPr lang="ca-ES" altLang="ca-ES" sz="1900" b="1" dirty="0">
                <a:solidFill>
                  <a:srgbClr val="CC0000"/>
                </a:solidFill>
              </a:rPr>
              <a:t> </a:t>
            </a:r>
            <a:r>
              <a:rPr lang="ca-ES" altLang="ca-ES" sz="1900" b="1" dirty="0" err="1">
                <a:solidFill>
                  <a:srgbClr val="CC0000"/>
                </a:solidFill>
              </a:rPr>
              <a:t>owner</a:t>
            </a:r>
            <a:endParaRPr lang="ca-ES" altLang="ca-ES" sz="1900" b="1" dirty="0">
              <a:solidFill>
                <a:srgbClr val="CC0000"/>
              </a:solidFill>
            </a:endParaRPr>
          </a:p>
          <a:p>
            <a:pPr eaLnBrk="1" hangingPunct="1">
              <a:lnSpc>
                <a:spcPts val="2300"/>
              </a:lnSpc>
            </a:pPr>
            <a:endParaRPr lang="ca-ES" altLang="ca-ES" sz="1900" b="1" dirty="0">
              <a:solidFill>
                <a:srgbClr val="CC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D1A932-03B8-D642-BD6D-41604EF3E6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5163815"/>
            <a:ext cx="3024336" cy="9719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FA005-C40D-7B41-B0FF-576584C9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Desfent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canvis</a:t>
            </a:r>
            <a:r>
              <a:rPr lang="es-ES" dirty="0"/>
              <a:t> I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B28FC7C5-4D5F-7C4C-8998-CAA6A1B63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4693925" cy="2736304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4195373-E96C-574D-8A9A-A3F253B61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53" y="3955207"/>
            <a:ext cx="3528566" cy="2237627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D659F82D-3145-DB4C-9D16-1E11948BE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05" y="4124891"/>
            <a:ext cx="4979947" cy="189825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171972B-636B-114F-8375-82C7348A52C9}"/>
              </a:ext>
            </a:extLst>
          </p:cNvPr>
          <p:cNvSpPr txBox="1"/>
          <p:nvPr/>
        </p:nvSpPr>
        <p:spPr>
          <a:xfrm>
            <a:off x="2627784" y="210506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reset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&lt;file&gt;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41D22B6-B922-A94B-923B-5550D72C2A65}"/>
              </a:ext>
            </a:extLst>
          </p:cNvPr>
          <p:cNvCxnSpPr/>
          <p:nvPr/>
        </p:nvCxnSpPr>
        <p:spPr>
          <a:xfrm>
            <a:off x="3779912" y="5074020"/>
            <a:ext cx="28803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D875108-9A22-C24E-8602-063E41EED0C4}"/>
              </a:ext>
            </a:extLst>
          </p:cNvPr>
          <p:cNvSpPr txBox="1"/>
          <p:nvPr/>
        </p:nvSpPr>
        <p:spPr>
          <a:xfrm>
            <a:off x="3671019" y="3804964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reset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&lt;</a:t>
            </a: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numcommit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022A4B63-8E26-2A4A-9FD6-2A7086A9C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68" y="2289733"/>
            <a:ext cx="4456484" cy="15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8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05ADC-83E6-FF49-A4F9-7309C16E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Desfent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canvis</a:t>
            </a:r>
            <a:r>
              <a:rPr lang="es-ES" dirty="0"/>
              <a:t> I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9B1F4D69-3E1C-764F-89C6-22F9EA6E2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80729"/>
            <a:ext cx="4924942" cy="3960439"/>
          </a:xfr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F62008A0-A860-734B-A417-DA40BE320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" y="4077072"/>
            <a:ext cx="4920497" cy="2160240"/>
          </a:xfrm>
          <a:prstGeom prst="rect">
            <a:avLst/>
          </a:prstGeom>
        </p:spPr>
      </p:pic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911903A5-EDB0-A94C-914B-D1F80B773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56" y="1844824"/>
            <a:ext cx="4026898" cy="361136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1295A92-FB33-4F48-9F59-29EB46289D31}"/>
              </a:ext>
            </a:extLst>
          </p:cNvPr>
          <p:cNvSpPr txBox="1"/>
          <p:nvPr/>
        </p:nvSpPr>
        <p:spPr>
          <a:xfrm>
            <a:off x="5353809" y="126189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revert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1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05ADC-83E6-FF49-A4F9-7309C16E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Desfent els canvis II</a:t>
            </a:r>
          </a:p>
        </p:txBody>
      </p:sp>
      <p:pic>
        <p:nvPicPr>
          <p:cNvPr id="8" name="Marcador de contenido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F23415B-9824-5848-A4BC-8ED82AA57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28" y="908720"/>
            <a:ext cx="6444208" cy="3042461"/>
          </a:xfrm>
        </p:spPr>
      </p:pic>
      <p:pic>
        <p:nvPicPr>
          <p:cNvPr id="12" name="Imagen 11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2707FD0-BFFF-2D4E-BCEE-A60A49254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068960"/>
            <a:ext cx="6156205" cy="281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1B1EF-7C7E-BB45-A775-E35AF6D71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Cas d’ús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9033008-73A8-4C4D-937E-4D96242B4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9" t="18413" r="10778" b="1309"/>
          <a:stretch/>
        </p:blipFill>
        <p:spPr bwMode="auto">
          <a:xfrm>
            <a:off x="1331640" y="1124744"/>
            <a:ext cx="6480720" cy="366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512DE20-F6FE-E64A-90FA-C34EC22CFAEA}"/>
              </a:ext>
            </a:extLst>
          </p:cNvPr>
          <p:cNvSpPr txBox="1"/>
          <p:nvPr/>
        </p:nvSpPr>
        <p:spPr>
          <a:xfrm>
            <a:off x="4721188" y="4717593"/>
            <a:ext cx="35283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Conceptes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branch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checkout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merge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Pull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2">
                    <a:lumMod val="75000"/>
                  </a:schemeClr>
                </a:solidFill>
              </a:rPr>
              <a:t>Request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(PR)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101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AE5C9-5D16-3147-83A4-EE31F6E9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Exemple</a:t>
            </a:r>
            <a:r>
              <a:rPr lang="es-ES" dirty="0"/>
              <a:t> </a:t>
            </a:r>
            <a:r>
              <a:rPr lang="es-ES" dirty="0" err="1"/>
              <a:t>complet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762B00-8FB5-FC43-AB58-4097EAE2A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3417243"/>
          </a:xfrm>
        </p:spPr>
        <p:txBody>
          <a:bodyPr/>
          <a:lstStyle/>
          <a:p>
            <a:pPr marL="0" indent="0" algn="ctr">
              <a:buNone/>
            </a:pPr>
            <a:r>
              <a:rPr lang="es-ES" sz="4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9237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0C734F-62BB-2E42-BF2F-BB760993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Glosari</a:t>
            </a:r>
            <a:r>
              <a:rPr lang="es-ES" dirty="0"/>
              <a:t> (</a:t>
            </a:r>
            <a:r>
              <a:rPr lang="es-ES" dirty="0" err="1"/>
              <a:t>git</a:t>
            </a:r>
            <a:r>
              <a:rPr lang="es-ES" dirty="0"/>
              <a:t> </a:t>
            </a:r>
            <a:r>
              <a:rPr lang="es-ES" dirty="0" err="1"/>
              <a:t>help</a:t>
            </a:r>
            <a:r>
              <a:rPr lang="es-ES" dirty="0"/>
              <a:t>)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2B87206-C41E-3747-9C10-E11E79F61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9839" y="1600200"/>
            <a:ext cx="504432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22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BD6FF-4B04-F548-87C6-0617E5119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Altres utilitats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54DB93-2FBF-FA47-8FAE-DDFA35B2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52527"/>
          </a:xfrm>
        </p:spPr>
        <p:txBody>
          <a:bodyPr/>
          <a:lstStyle/>
          <a:p>
            <a:r>
              <a:rPr lang="ca-ES" sz="1800" dirty="0"/>
              <a:t>git </a:t>
            </a:r>
            <a:r>
              <a:rPr lang="ca-ES" sz="1800" dirty="0" err="1"/>
              <a:t>stash</a:t>
            </a:r>
            <a:r>
              <a:rPr lang="ca-ES" sz="1800" dirty="0"/>
              <a:t> </a:t>
            </a:r>
            <a:r>
              <a:rPr lang="ca-ES" sz="1800" dirty="0">
                <a:sym typeface="Wingdings" pitchFamily="2" charset="2"/>
              </a:rPr>
              <a:t></a:t>
            </a:r>
            <a:r>
              <a:rPr lang="ca-ES" sz="1800" dirty="0"/>
              <a:t> Permet guardar els canvis a una pila</a:t>
            </a:r>
          </a:p>
          <a:p>
            <a:r>
              <a:rPr lang="ca-ES" sz="1800" dirty="0"/>
              <a:t>git </a:t>
            </a:r>
            <a:r>
              <a:rPr lang="ca-ES" sz="1800" dirty="0" err="1"/>
              <a:t>stash</a:t>
            </a:r>
            <a:r>
              <a:rPr lang="ca-ES" sz="1800" dirty="0"/>
              <a:t> pop </a:t>
            </a:r>
            <a:r>
              <a:rPr lang="ca-ES" sz="1800" dirty="0">
                <a:sym typeface="Wingdings" pitchFamily="2" charset="2"/>
              </a:rPr>
              <a:t></a:t>
            </a:r>
            <a:r>
              <a:rPr lang="ca-ES" sz="1800" dirty="0"/>
              <a:t> Permet recuperar els canvis guardats a la pila</a:t>
            </a:r>
          </a:p>
          <a:p>
            <a:r>
              <a:rPr lang="ca-ES" sz="1800" dirty="0"/>
              <a:t>git </a:t>
            </a:r>
            <a:r>
              <a:rPr lang="ca-ES" sz="1800" dirty="0" err="1"/>
              <a:t>log</a:t>
            </a:r>
            <a:r>
              <a:rPr lang="ca-ES" sz="1800" dirty="0"/>
              <a:t> </a:t>
            </a:r>
            <a:r>
              <a:rPr lang="ca-ES" sz="1800" dirty="0">
                <a:sym typeface="Wingdings" pitchFamily="2" charset="2"/>
              </a:rPr>
              <a:t></a:t>
            </a:r>
            <a:r>
              <a:rPr lang="ca-ES" sz="1800" dirty="0"/>
              <a:t> Permet llistar els </a:t>
            </a:r>
            <a:r>
              <a:rPr lang="ca-ES" sz="1800" dirty="0" err="1"/>
              <a:t>commits</a:t>
            </a:r>
            <a:r>
              <a:rPr lang="ca-ES" sz="1800" dirty="0"/>
              <a:t> del </a:t>
            </a:r>
            <a:r>
              <a:rPr lang="ca-ES" sz="1800" dirty="0" err="1"/>
              <a:t>repositori</a:t>
            </a:r>
            <a:endParaRPr lang="ca-ES" sz="1800" dirty="0"/>
          </a:p>
          <a:p>
            <a:r>
              <a:rPr lang="ca-ES" sz="1800" dirty="0"/>
              <a:t>git fetch </a:t>
            </a:r>
            <a:r>
              <a:rPr lang="ca-ES" sz="1800" dirty="0">
                <a:sym typeface="Wingdings" pitchFamily="2" charset="2"/>
              </a:rPr>
              <a:t></a:t>
            </a:r>
            <a:r>
              <a:rPr lang="ca-ES" sz="1800" dirty="0"/>
              <a:t> Permet estar segur de que la branca actual esta a actualitzada alhora de fer </a:t>
            </a:r>
            <a:r>
              <a:rPr lang="ca-ES" sz="1800" dirty="0" err="1"/>
              <a:t>merge</a:t>
            </a:r>
            <a:r>
              <a:rPr lang="ca-ES" sz="1800" dirty="0"/>
              <a:t> dels canvis.</a:t>
            </a:r>
          </a:p>
          <a:p>
            <a:r>
              <a:rPr lang="ca-ES" sz="1800" dirty="0"/>
              <a:t>git </a:t>
            </a:r>
            <a:r>
              <a:rPr lang="ca-ES" sz="1800" dirty="0" err="1"/>
              <a:t>diff</a:t>
            </a:r>
            <a:r>
              <a:rPr lang="ca-ES" sz="1800" dirty="0"/>
              <a:t> &lt;</a:t>
            </a:r>
            <a:r>
              <a:rPr lang="ca-ES" sz="1800" dirty="0" err="1"/>
              <a:t>file</a:t>
            </a:r>
            <a:r>
              <a:rPr lang="ca-ES" sz="1800" dirty="0"/>
              <a:t>&gt; </a:t>
            </a:r>
            <a:r>
              <a:rPr lang="ca-ES" sz="1800" dirty="0">
                <a:sym typeface="Wingdings" pitchFamily="2" charset="2"/>
              </a:rPr>
              <a:t></a:t>
            </a:r>
            <a:r>
              <a:rPr lang="ca-ES" sz="1800" dirty="0"/>
              <a:t> per veure els canvis realitzats en un fitxer</a:t>
            </a:r>
          </a:p>
          <a:p>
            <a:r>
              <a:rPr lang="ca-ES" sz="1800" dirty="0"/>
              <a:t>git </a:t>
            </a:r>
            <a:r>
              <a:rPr lang="ca-ES" sz="1800" dirty="0" err="1"/>
              <a:t>checkout</a:t>
            </a:r>
            <a:r>
              <a:rPr lang="ca-ES" sz="1800" dirty="0"/>
              <a:t> –b &lt;</a:t>
            </a:r>
            <a:r>
              <a:rPr lang="ca-ES" sz="1800" dirty="0" err="1"/>
              <a:t>mynewbranch</a:t>
            </a:r>
            <a:r>
              <a:rPr lang="ca-ES" sz="1800" dirty="0"/>
              <a:t>&gt; </a:t>
            </a:r>
            <a:r>
              <a:rPr lang="ca-ES" sz="1800" dirty="0">
                <a:sym typeface="Wingdings" pitchFamily="2" charset="2"/>
              </a:rPr>
              <a:t> crear una nova </a:t>
            </a:r>
            <a:r>
              <a:rPr lang="ca-ES" sz="1800" dirty="0" err="1">
                <a:sym typeface="Wingdings" pitchFamily="2" charset="2"/>
              </a:rPr>
              <a:t>branch</a:t>
            </a:r>
            <a:r>
              <a:rPr lang="ca-ES" sz="1800" dirty="0">
                <a:sym typeface="Wingdings" pitchFamily="2" charset="2"/>
              </a:rPr>
              <a:t> i seleccionar-la per a treballar</a:t>
            </a:r>
            <a:endParaRPr lang="ca-ES" sz="1800" dirty="0"/>
          </a:p>
          <a:p>
            <a:r>
              <a:rPr lang="ca-ES" sz="1800" dirty="0"/>
              <a:t>git </a:t>
            </a:r>
            <a:r>
              <a:rPr lang="ca-ES" sz="1800" dirty="0" err="1"/>
              <a:t>merge</a:t>
            </a:r>
            <a:r>
              <a:rPr lang="ca-ES" sz="1800" dirty="0"/>
              <a:t> &lt;</a:t>
            </a:r>
            <a:r>
              <a:rPr lang="ca-ES" sz="1800" dirty="0" err="1"/>
              <a:t>branchname</a:t>
            </a:r>
            <a:r>
              <a:rPr lang="ca-ES" sz="1800" dirty="0"/>
              <a:t>&gt;</a:t>
            </a:r>
            <a:r>
              <a:rPr lang="ca-ES" sz="1800" dirty="0">
                <a:sym typeface="Wingdings" pitchFamily="2" charset="2"/>
              </a:rPr>
              <a:t> permet fusionar el contingut de dos entorns de treball diferents</a:t>
            </a:r>
            <a:endParaRPr lang="ca-ES" sz="1800" dirty="0"/>
          </a:p>
          <a:p>
            <a:r>
              <a:rPr lang="ca-ES" sz="1800" dirty="0"/>
              <a:t>git </a:t>
            </a:r>
            <a:r>
              <a:rPr lang="ca-ES" sz="1800" dirty="0" err="1"/>
              <a:t>rebase</a:t>
            </a:r>
            <a:r>
              <a:rPr lang="ca-ES" sz="1800" dirty="0"/>
              <a:t> -i HEAD~&lt;</a:t>
            </a:r>
            <a:r>
              <a:rPr lang="ca-ES" sz="1800" dirty="0" err="1"/>
              <a:t>N</a:t>
            </a:r>
            <a:r>
              <a:rPr lang="ca-ES" sz="1800" dirty="0"/>
              <a:t>º </a:t>
            </a:r>
            <a:r>
              <a:rPr lang="ca-ES" sz="1800" dirty="0" err="1"/>
              <a:t>commits</a:t>
            </a:r>
            <a:r>
              <a:rPr lang="ca-ES" sz="1800" dirty="0"/>
              <a:t>&gt;, ex: git </a:t>
            </a:r>
            <a:r>
              <a:rPr lang="ca-ES" sz="1800" dirty="0" err="1"/>
              <a:t>rebase</a:t>
            </a:r>
            <a:r>
              <a:rPr lang="ca-ES" sz="1800" dirty="0"/>
              <a:t> -i HEAD~2</a:t>
            </a:r>
          </a:p>
          <a:p>
            <a:pPr marL="0" indent="0">
              <a:buNone/>
            </a:pPr>
            <a:r>
              <a:rPr lang="ca-ES" sz="1800" dirty="0"/>
              <a:t>	Tipus de </a:t>
            </a:r>
            <a:r>
              <a:rPr lang="ca-ES" sz="1800" dirty="0" err="1"/>
              <a:t>merge</a:t>
            </a:r>
            <a:r>
              <a:rPr lang="ca-ES" sz="1800" dirty="0"/>
              <a:t> que permet seleccionar els fitxers que vols preparar 	per pujar (</a:t>
            </a:r>
            <a:r>
              <a:rPr lang="ca-ES" sz="1800" dirty="0" err="1"/>
              <a:t>commit</a:t>
            </a:r>
            <a:r>
              <a:rPr lang="ca-ES" sz="1800" dirty="0"/>
              <a:t>)</a:t>
            </a:r>
          </a:p>
          <a:p>
            <a:r>
              <a:rPr lang="ca-ES" sz="1800" dirty="0"/>
              <a:t>git </a:t>
            </a:r>
            <a:r>
              <a:rPr lang="ca-ES" sz="1800" dirty="0" err="1"/>
              <a:t>reset</a:t>
            </a:r>
            <a:r>
              <a:rPr lang="ca-ES" sz="1800" dirty="0"/>
              <a:t> &lt;</a:t>
            </a:r>
            <a:r>
              <a:rPr lang="ca-ES" sz="1800" dirty="0" err="1"/>
              <a:t>numcommit</a:t>
            </a:r>
            <a:r>
              <a:rPr lang="ca-ES" sz="1800" dirty="0"/>
              <a:t>&gt; </a:t>
            </a:r>
            <a:r>
              <a:rPr lang="ca-ES" sz="1800" dirty="0">
                <a:sym typeface="Wingdings" pitchFamily="2" charset="2"/>
              </a:rPr>
              <a:t> tornar a aquell </a:t>
            </a:r>
            <a:r>
              <a:rPr lang="ca-ES" sz="1800" dirty="0" err="1">
                <a:sym typeface="Wingdings" pitchFamily="2" charset="2"/>
              </a:rPr>
              <a:t>commit</a:t>
            </a:r>
            <a:endParaRPr lang="ca-ES" sz="1800" dirty="0"/>
          </a:p>
          <a:p>
            <a:r>
              <a:rPr lang="ca-ES" sz="1800" dirty="0"/>
              <a:t>git </a:t>
            </a:r>
            <a:r>
              <a:rPr lang="ca-ES" sz="1800" dirty="0" err="1"/>
              <a:t>reset</a:t>
            </a:r>
            <a:r>
              <a:rPr lang="ca-ES" sz="1800" dirty="0"/>
              <a:t> HEAD~2 </a:t>
            </a:r>
            <a:r>
              <a:rPr lang="ca-ES" sz="1800" dirty="0">
                <a:sym typeface="Wingdings" pitchFamily="2" charset="2"/>
              </a:rPr>
              <a:t> tornar dos </a:t>
            </a:r>
            <a:r>
              <a:rPr lang="ca-ES" sz="1800" dirty="0" err="1">
                <a:sym typeface="Wingdings" pitchFamily="2" charset="2"/>
              </a:rPr>
              <a:t>commits</a:t>
            </a:r>
            <a:r>
              <a:rPr lang="ca-ES" sz="1800" dirty="0">
                <a:sym typeface="Wingdings" pitchFamily="2" charset="2"/>
              </a:rPr>
              <a:t> enrere (2 com a exemple)</a:t>
            </a:r>
            <a:br>
              <a:rPr lang="ca-ES" sz="1800" dirty="0"/>
            </a:br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2837984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8DA99-C1B4-3542-863E-5C01B69D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Per seguir...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299632-B596-6949-82BA-E5527AB79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/>
              <a:t>Enllaços d’interès</a:t>
            </a:r>
          </a:p>
          <a:p>
            <a:pPr lvl="1"/>
            <a:r>
              <a:rPr lang="ca-ES">
                <a:hlinkClick r:id="rId2"/>
              </a:rPr>
              <a:t>https://medium.com/@sthefany/primeros-pasos-con-github-7d5e0769158c</a:t>
            </a:r>
            <a:endParaRPr lang="ca-ES"/>
          </a:p>
          <a:p>
            <a:pPr lvl="1"/>
            <a:r>
              <a:rPr lang="ca-ES"/>
              <a:t>https://rogerdudler.github.io/git-guide/index.es.html</a:t>
            </a:r>
          </a:p>
          <a:p>
            <a:r>
              <a:rPr lang="ca-ES"/>
              <a:t>Cursos:</a:t>
            </a:r>
          </a:p>
          <a:p>
            <a:pPr lvl="1"/>
            <a:r>
              <a:rPr lang="ca-ES"/>
              <a:t>https://www.udemy.com/es/topic/git/</a:t>
            </a:r>
          </a:p>
          <a:p>
            <a:pPr lvl="1"/>
            <a:r>
              <a:rPr lang="ca-ES"/>
              <a:t>https://devcode.la/cursos/git/</a:t>
            </a:r>
          </a:p>
        </p:txBody>
      </p:sp>
    </p:spTree>
    <p:extLst>
      <p:ext uri="{BB962C8B-B14F-4D97-AF65-F5344CB8AC3E}">
        <p14:creationId xmlns:p14="http://schemas.microsoft.com/office/powerpoint/2010/main" val="4227998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err="1"/>
              <a:t>Dubtes</a:t>
            </a:r>
            <a:r>
              <a:rPr lang="en-US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7200"/>
          </a:p>
          <a:p>
            <a:pPr marL="0" indent="0" algn="ctr">
              <a:buNone/>
            </a:pPr>
            <a:r>
              <a:rPr lang="en-US" sz="7200"/>
              <a:t>GRÀCIES!!</a:t>
            </a:r>
          </a:p>
        </p:txBody>
      </p:sp>
    </p:spTree>
    <p:extLst>
      <p:ext uri="{BB962C8B-B14F-4D97-AF65-F5344CB8AC3E}">
        <p14:creationId xmlns:p14="http://schemas.microsoft.com/office/powerpoint/2010/main" val="2215168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uadroTexto 1">
            <a:extLst>
              <a:ext uri="{FF2B5EF4-FFF2-40B4-BE49-F238E27FC236}">
                <a16:creationId xmlns:a16="http://schemas.microsoft.com/office/drawing/2014/main" id="{F75623ED-CA54-42F2-8A5C-A6BDE2C1B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62261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ca-ES" altLang="ca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3 CuadroTexto">
            <a:extLst>
              <a:ext uri="{FF2B5EF4-FFF2-40B4-BE49-F238E27FC236}">
                <a16:creationId xmlns:a16="http://schemas.microsoft.com/office/drawing/2014/main" id="{AA0AFDB2-13B9-4B6C-96FC-34D9BFDF3B3F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791580" y="998730"/>
            <a:ext cx="71545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tabLst>
                <a:tab pos="0" algn="l"/>
              </a:tabLst>
            </a:pPr>
            <a:r>
              <a:rPr lang="es-ES" sz="2100" b="1" noProof="1">
                <a:solidFill>
                  <a:srgbClr val="CC0000"/>
                </a:solidFill>
                <a:latin typeface="Arial"/>
                <a:ea typeface="ＭＳ Ｐゴシック"/>
                <a:cs typeface="Arial"/>
              </a:rPr>
              <a:t>Normes d'ús per a la participació en les Aules Virtuals</a:t>
            </a:r>
            <a:endParaRPr lang="es-ES" sz="2100" b="1" i="1" noProof="1">
              <a:solidFill>
                <a:srgbClr val="CC0000"/>
              </a:solidFill>
              <a:cs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6F5D70-87B9-4E05-9194-81C83F0DC7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603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827" y="3969060"/>
            <a:ext cx="589202" cy="58920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8D7340C-9AD3-4EC3-A3B6-9DD1EDEB64C8}"/>
              </a:ext>
            </a:extLst>
          </p:cNvPr>
          <p:cNvSpPr/>
          <p:nvPr/>
        </p:nvSpPr>
        <p:spPr>
          <a:xfrm>
            <a:off x="1763688" y="2040858"/>
            <a:ext cx="68587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/>
              <a:t>Recordeu </a:t>
            </a:r>
            <a:r>
              <a:rPr lang="ca-ES" sz="1500" b="1"/>
              <a:t>mantenir desconnectades la vostra càmera i micròfon</a:t>
            </a:r>
            <a:r>
              <a:rPr lang="ca-ES" sz="1500"/>
              <a:t> per evitar interferències.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A0E112A-2F01-4434-A05F-4B9BBC35E40E}"/>
              </a:ext>
            </a:extLst>
          </p:cNvPr>
          <p:cNvSpPr/>
          <p:nvPr/>
        </p:nvSpPr>
        <p:spPr>
          <a:xfrm>
            <a:off x="1763688" y="2760457"/>
            <a:ext cx="68587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/>
              <a:t>Les </a:t>
            </a:r>
            <a:r>
              <a:rPr lang="ca-ES" sz="1500" b="1"/>
              <a:t>preguntes</a:t>
            </a:r>
            <a:r>
              <a:rPr lang="ca-ES" sz="1500"/>
              <a:t> es fan principalment pel xat. Si no disposeu d’aquesta icona, pengeu, elimineu </a:t>
            </a:r>
            <a:r>
              <a:rPr lang="ca-ES" sz="1500" i="1" err="1"/>
              <a:t>cookies</a:t>
            </a:r>
            <a:r>
              <a:rPr lang="ca-ES" sz="1500" i="1"/>
              <a:t> </a:t>
            </a:r>
            <a:r>
              <a:rPr lang="ca-ES" sz="1500"/>
              <a:t>(o accedir en una pestanya en incògnit) i torneu a accedir. Si segueix sense aparèixer, pots fer les preguntes a través del micròfon al final de la sessió.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049319C-0D82-49DB-9172-6D638F523029}"/>
              </a:ext>
            </a:extLst>
          </p:cNvPr>
          <p:cNvSpPr/>
          <p:nvPr/>
        </p:nvSpPr>
        <p:spPr>
          <a:xfrm>
            <a:off x="1763688" y="3970852"/>
            <a:ext cx="68587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ca-ES" sz="1500"/>
              <a:t>La </a:t>
            </a:r>
            <a:r>
              <a:rPr lang="ca-ES" sz="1500" b="1"/>
              <a:t>presentació i els recursos</a:t>
            </a:r>
            <a:r>
              <a:rPr lang="ca-ES" sz="1500"/>
              <a:t> utilitzats </a:t>
            </a:r>
            <a:r>
              <a:rPr lang="ca-ES" sz="1500" b="1"/>
              <a:t>seran compartits per la persona docent a través del xat al llarg d’aquesta sessió, mitjançant un enllaç</a:t>
            </a:r>
            <a:r>
              <a:rPr lang="ca-ES" sz="1500"/>
              <a:t>.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B9C6B839-9BFA-47C0-B734-CFCFE0695167}"/>
              </a:ext>
            </a:extLst>
          </p:cNvPr>
          <p:cNvGrpSpPr/>
          <p:nvPr/>
        </p:nvGrpSpPr>
        <p:grpSpPr>
          <a:xfrm>
            <a:off x="527430" y="2035262"/>
            <a:ext cx="891387" cy="529200"/>
            <a:chOff x="703240" y="1189291"/>
            <a:chExt cx="1188516" cy="70788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0213335E-28D8-4F41-A459-5D26C15DE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8249"/>
            <a:stretch/>
          </p:blipFill>
          <p:spPr>
            <a:xfrm>
              <a:off x="703240" y="1189291"/>
              <a:ext cx="640232" cy="707886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C6BC2D8-F68E-45F3-BBB7-85982BAC8C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469" r="67102"/>
            <a:stretch/>
          </p:blipFill>
          <p:spPr>
            <a:xfrm>
              <a:off x="1323532" y="1189291"/>
              <a:ext cx="568224" cy="707886"/>
            </a:xfrm>
            <a:prstGeom prst="rect">
              <a:avLst/>
            </a:prstGeom>
          </p:spPr>
        </p:pic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DB050DF5-316F-47A0-BF28-5358A9D08500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24857" t="1971" r="42847" b="6455"/>
          <a:stretch/>
        </p:blipFill>
        <p:spPr>
          <a:xfrm>
            <a:off x="527817" y="2969820"/>
            <a:ext cx="891000" cy="529200"/>
          </a:xfrm>
          <a:prstGeom prst="rect">
            <a:avLst/>
          </a:prstGeom>
        </p:spPr>
      </p:pic>
      <p:sp>
        <p:nvSpPr>
          <p:cNvPr id="13" name="Rectángulo 11">
            <a:extLst>
              <a:ext uri="{FF2B5EF4-FFF2-40B4-BE49-F238E27FC236}">
                <a16:creationId xmlns:a16="http://schemas.microsoft.com/office/drawing/2014/main" id="{D412296C-AE2D-4072-BC8F-06105D3DFE29}"/>
              </a:ext>
            </a:extLst>
          </p:cNvPr>
          <p:cNvSpPr/>
          <p:nvPr/>
        </p:nvSpPr>
        <p:spPr>
          <a:xfrm>
            <a:off x="1979712" y="4887162"/>
            <a:ext cx="68587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a-ES" sz="2400" b="1">
                <a:solidFill>
                  <a:srgbClr val="C00000"/>
                </a:solidFill>
              </a:rPr>
              <a:t>En breus moments començarà l’activitat</a:t>
            </a:r>
          </a:p>
        </p:txBody>
      </p:sp>
    </p:spTree>
    <p:extLst>
      <p:ext uri="{BB962C8B-B14F-4D97-AF65-F5344CB8AC3E}">
        <p14:creationId xmlns:p14="http://schemas.microsoft.com/office/powerpoint/2010/main" val="68394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0BC47-B108-EE4E-B9D9-4CDA3E3B3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ca-ES"/>
              <a:t>Agenda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1F900B8-FB17-6940-AE7A-DE5179DA1DEA}"/>
              </a:ext>
            </a:extLst>
          </p:cNvPr>
          <p:cNvSpPr txBox="1"/>
          <p:nvPr/>
        </p:nvSpPr>
        <p:spPr>
          <a:xfrm>
            <a:off x="611560" y="1196752"/>
            <a:ext cx="792088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a-ES" sz="2400" dirty="0"/>
              <a:t>Git: Introducció bàsica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a-ES" dirty="0"/>
              <a:t>Que és?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a-ES" dirty="0"/>
              <a:t>A tenir en compte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400" dirty="0"/>
              <a:t>Instal·lació de git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400" dirty="0"/>
              <a:t>Abans de començar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400" dirty="0"/>
              <a:t>Guardant els canvis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a-ES" dirty="0"/>
              <a:t>Git </a:t>
            </a:r>
            <a:r>
              <a:rPr lang="ca-ES" dirty="0" err="1"/>
              <a:t>add</a:t>
            </a:r>
            <a:endParaRPr lang="ca-E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a-ES" dirty="0"/>
              <a:t>Git </a:t>
            </a:r>
            <a:r>
              <a:rPr lang="ca-ES" dirty="0" err="1"/>
              <a:t>commit</a:t>
            </a:r>
            <a:endParaRPr lang="ca-E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ca-ES" dirty="0"/>
              <a:t>Git push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400" dirty="0"/>
              <a:t>Desfent els canvis</a:t>
            </a:r>
          </a:p>
          <a:p>
            <a:pPr marL="800100" lvl="1" indent="-342900">
              <a:buFont typeface="+mj-lt"/>
              <a:buAutoNum type="arabicPeriod"/>
            </a:pPr>
            <a:r>
              <a:rPr lang="ca-ES" dirty="0"/>
              <a:t>Git </a:t>
            </a:r>
            <a:r>
              <a:rPr lang="ca-ES" dirty="0" err="1"/>
              <a:t>reset</a:t>
            </a:r>
            <a:endParaRPr lang="ca-ES" dirty="0"/>
          </a:p>
          <a:p>
            <a:pPr marL="800100" lvl="1" indent="-342900">
              <a:buFont typeface="+mj-lt"/>
              <a:buAutoNum type="arabicPeriod"/>
            </a:pPr>
            <a:r>
              <a:rPr lang="ca-ES" dirty="0"/>
              <a:t>Git </a:t>
            </a:r>
            <a:r>
              <a:rPr lang="ca-ES" dirty="0" err="1"/>
              <a:t>reverse</a:t>
            </a:r>
            <a:endParaRPr lang="ca-ES" dirty="0"/>
          </a:p>
          <a:p>
            <a:pPr marL="342900" indent="-342900">
              <a:buFont typeface="+mj-lt"/>
              <a:buAutoNum type="arabicPeriod"/>
            </a:pPr>
            <a:r>
              <a:rPr lang="ca-ES" sz="2400" dirty="0"/>
              <a:t>Cas d’ús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400" dirty="0"/>
              <a:t>DEMO</a:t>
            </a:r>
          </a:p>
          <a:p>
            <a:pPr marL="342900" indent="-342900">
              <a:buFont typeface="+mj-lt"/>
              <a:buAutoNum type="arabicPeriod"/>
            </a:pPr>
            <a:r>
              <a:rPr lang="ca-ES" sz="2400" dirty="0" err="1"/>
              <a:t>Glosari</a:t>
            </a:r>
            <a:r>
              <a:rPr lang="ca-ES" sz="2400" dirty="0"/>
              <a:t> + utilitats</a:t>
            </a:r>
          </a:p>
        </p:txBody>
      </p:sp>
      <p:pic>
        <p:nvPicPr>
          <p:cNvPr id="1026" name="Picture 2" descr="Que es GIT? (desde 0). Ahora nos toca hablar de una… | by Carlos López |  Medium">
            <a:extLst>
              <a:ext uri="{FF2B5EF4-FFF2-40B4-BE49-F238E27FC236}">
                <a16:creationId xmlns:a16="http://schemas.microsoft.com/office/drawing/2014/main" id="{D4CB3C1E-9A7B-3345-A676-96D8FF9E3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988840"/>
            <a:ext cx="3190420" cy="133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484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88268-9D2F-6847-B097-7177DD091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Que és?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53F3DA-7219-944C-B3A9-F7FCE63B8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4277071"/>
          </a:xfrm>
        </p:spPr>
        <p:txBody>
          <a:bodyPr/>
          <a:lstStyle/>
          <a:p>
            <a:r>
              <a:rPr lang="ca-ES"/>
              <a:t>Sistema de control de versions</a:t>
            </a:r>
          </a:p>
          <a:p>
            <a:r>
              <a:rPr lang="ca-ES"/>
              <a:t>Distribuït</a:t>
            </a:r>
          </a:p>
          <a:p>
            <a:r>
              <a:rPr lang="ca-ES"/>
              <a:t>Ràpid</a:t>
            </a:r>
          </a:p>
          <a:p>
            <a:r>
              <a:rPr lang="ca-ES"/>
              <a:t>Flexible</a:t>
            </a:r>
          </a:p>
          <a:p>
            <a:r>
              <a:rPr lang="ca-ES"/>
              <a:t>Comunitat</a:t>
            </a:r>
          </a:p>
          <a:p>
            <a:r>
              <a:rPr lang="ca-ES"/>
              <a:t>OpenSource</a:t>
            </a:r>
          </a:p>
          <a:p>
            <a:pPr lvl="1"/>
            <a:r>
              <a:rPr lang="ca-ES"/>
              <a:t>https://github.com/git/git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1C34AD46-D0DD-4342-90DC-B6A18B06A026}"/>
              </a:ext>
            </a:extLst>
          </p:cNvPr>
          <p:cNvSpPr/>
          <p:nvPr/>
        </p:nvSpPr>
        <p:spPr>
          <a:xfrm>
            <a:off x="5148063" y="2280583"/>
            <a:ext cx="2016224" cy="842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/>
              <a:t>Repositori Compartit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5B12AF93-29A6-E746-B995-1169B7C67E78}"/>
              </a:ext>
            </a:extLst>
          </p:cNvPr>
          <p:cNvSpPr/>
          <p:nvPr/>
        </p:nvSpPr>
        <p:spPr>
          <a:xfrm>
            <a:off x="3455343" y="4041086"/>
            <a:ext cx="1440160" cy="8423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/>
              <a:t>Developer 1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825B9889-A823-2347-B4BF-B2B0C74ADA0E}"/>
              </a:ext>
            </a:extLst>
          </p:cNvPr>
          <p:cNvSpPr/>
          <p:nvPr/>
        </p:nvSpPr>
        <p:spPr>
          <a:xfrm>
            <a:off x="5436095" y="4041086"/>
            <a:ext cx="1440160" cy="8423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/>
              <a:t>Developer 2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4910CD31-C2EC-9C45-A24D-F6AF0CDD5C35}"/>
              </a:ext>
            </a:extLst>
          </p:cNvPr>
          <p:cNvSpPr/>
          <p:nvPr/>
        </p:nvSpPr>
        <p:spPr>
          <a:xfrm>
            <a:off x="7416315" y="4041086"/>
            <a:ext cx="1440160" cy="84239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/>
              <a:t>Developer 3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3CBFE08-0A61-AD43-A0B5-79174E9BA909}"/>
              </a:ext>
            </a:extLst>
          </p:cNvPr>
          <p:cNvCxnSpPr>
            <a:cxnSpLocks/>
          </p:cNvCxnSpPr>
          <p:nvPr/>
        </p:nvCxnSpPr>
        <p:spPr>
          <a:xfrm flipV="1">
            <a:off x="4175423" y="3122975"/>
            <a:ext cx="828624" cy="860384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F4A45546-C7D6-3142-B7E9-91919956B0FF}"/>
              </a:ext>
            </a:extLst>
          </p:cNvPr>
          <p:cNvCxnSpPr>
            <a:cxnSpLocks/>
          </p:cNvCxnSpPr>
          <p:nvPr/>
        </p:nvCxnSpPr>
        <p:spPr>
          <a:xfrm flipV="1">
            <a:off x="6156175" y="3191271"/>
            <a:ext cx="0" cy="792088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924A216-F568-DB44-98B3-E68628A9D333}"/>
              </a:ext>
            </a:extLst>
          </p:cNvPr>
          <p:cNvCxnSpPr>
            <a:cxnSpLocks/>
          </p:cNvCxnSpPr>
          <p:nvPr/>
        </p:nvCxnSpPr>
        <p:spPr>
          <a:xfrm flipH="1" flipV="1">
            <a:off x="7308304" y="3140968"/>
            <a:ext cx="828091" cy="842391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05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20863-1A91-3240-A965-C50237362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</a:t>
            </a:r>
            <a:r>
              <a:rPr lang="es-ES" dirty="0" err="1"/>
              <a:t>tenir</a:t>
            </a:r>
            <a:r>
              <a:rPr lang="es-ES" dirty="0"/>
              <a:t> en </a:t>
            </a:r>
            <a:r>
              <a:rPr lang="es-ES" dirty="0" err="1"/>
              <a:t>compte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A9159F-F1C2-A147-B426-55FB85CAA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sz="1800" dirty="0"/>
              <a:t>Git: git es una eina gratuïta de codi obert orientada al control de versions de forma distribuïda. Esta dissenyat per manega des de un projecte petit fins un projecte gran i eficient. </a:t>
            </a:r>
          </a:p>
          <a:p>
            <a:r>
              <a:rPr lang="ca-ES" sz="1800" dirty="0"/>
              <a:t>GitHub: </a:t>
            </a:r>
            <a:r>
              <a:rPr lang="ca-ES" sz="1800" dirty="0" err="1"/>
              <a:t>repositori</a:t>
            </a:r>
            <a:r>
              <a:rPr lang="ca-ES" sz="1800" dirty="0"/>
              <a:t> web basat en GIT. Ofereix serveis de </a:t>
            </a:r>
            <a:r>
              <a:rPr lang="ca-ES" sz="1800" dirty="0" err="1"/>
              <a:t>hosting</a:t>
            </a:r>
            <a:r>
              <a:rPr lang="ca-ES" sz="1800" dirty="0"/>
              <a:t> a més a més de totes les opcions de control de versions. També permet l’administració del codi font (permisos, tipus de </a:t>
            </a:r>
            <a:r>
              <a:rPr lang="ca-ES" sz="1800" dirty="0" err="1"/>
              <a:t>repositori</a:t>
            </a:r>
            <a:r>
              <a:rPr lang="ca-ES" sz="1800" dirty="0"/>
              <a:t> (públic, privat), etc.) </a:t>
            </a:r>
          </a:p>
          <a:p>
            <a:r>
              <a:rPr lang="ca-ES" sz="1800" dirty="0"/>
              <a:t>Altres: </a:t>
            </a:r>
            <a:r>
              <a:rPr lang="ca-ES" sz="1800" dirty="0" err="1"/>
              <a:t>Azure</a:t>
            </a:r>
            <a:r>
              <a:rPr lang="ca-ES" sz="1800" dirty="0"/>
              <a:t> </a:t>
            </a:r>
            <a:r>
              <a:rPr lang="ca-ES" sz="1800" dirty="0" err="1"/>
              <a:t>Repos</a:t>
            </a:r>
            <a:r>
              <a:rPr lang="ca-ES" sz="1800" dirty="0"/>
              <a:t>, </a:t>
            </a:r>
            <a:r>
              <a:rPr lang="ca-ES" sz="1800" dirty="0" err="1"/>
              <a:t>GitLab</a:t>
            </a:r>
            <a:r>
              <a:rPr lang="ca-ES" sz="1800" dirty="0"/>
              <a:t>, </a:t>
            </a:r>
            <a:r>
              <a:rPr lang="ca-ES" sz="1800" dirty="0" err="1"/>
              <a:t>BitBucket</a:t>
            </a:r>
            <a:r>
              <a:rPr lang="ca-ES" sz="1800" dirty="0"/>
              <a:t>, </a:t>
            </a:r>
            <a:r>
              <a:rPr lang="ca-ES" sz="1800" dirty="0" err="1"/>
              <a:t>SourceForge</a:t>
            </a:r>
            <a:r>
              <a:rPr lang="ca-ES" sz="1800" dirty="0"/>
              <a:t>, </a:t>
            </a:r>
            <a:r>
              <a:rPr lang="ca-ES" sz="1800" dirty="0" err="1"/>
              <a:t>etc</a:t>
            </a:r>
            <a:r>
              <a:rPr lang="ca-ES" sz="1800" dirty="0"/>
              <a:t> </a:t>
            </a:r>
          </a:p>
        </p:txBody>
      </p:sp>
      <p:pic>
        <p:nvPicPr>
          <p:cNvPr id="3074" name="Picture 2" descr="Subiendo miles y miles de archivos a GitHub fácilmente con Git+Bash | by  Asfo | Medium">
            <a:extLst>
              <a:ext uri="{FF2B5EF4-FFF2-40B4-BE49-F238E27FC236}">
                <a16:creationId xmlns:a16="http://schemas.microsoft.com/office/drawing/2014/main" id="{6BF2F9E6-36E9-CC48-85EC-998258DC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5325"/>
            <a:ext cx="3203848" cy="11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gración continua con Gitlab">
            <a:extLst>
              <a:ext uri="{FF2B5EF4-FFF2-40B4-BE49-F238E27FC236}">
                <a16:creationId xmlns:a16="http://schemas.microsoft.com/office/drawing/2014/main" id="{365281D2-10FE-F04F-8817-0B38B671F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040" y="4100336"/>
            <a:ext cx="2411760" cy="8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zure Repos - Visual Studio Marketplace">
            <a:extLst>
              <a:ext uri="{FF2B5EF4-FFF2-40B4-BE49-F238E27FC236}">
                <a16:creationId xmlns:a16="http://schemas.microsoft.com/office/drawing/2014/main" id="{1FCB88BF-812A-714A-BFBB-53B42E918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455" y="4009133"/>
            <a:ext cx="931168" cy="9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286181-DE32-BF4F-8E10-5CCFA5D4A551}"/>
              </a:ext>
            </a:extLst>
          </p:cNvPr>
          <p:cNvSpPr txBox="1"/>
          <p:nvPr/>
        </p:nvSpPr>
        <p:spPr>
          <a:xfrm>
            <a:off x="4497327" y="429005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Azure</a:t>
            </a:r>
            <a:r>
              <a:rPr lang="es-ES" dirty="0"/>
              <a:t> Repos</a:t>
            </a:r>
          </a:p>
        </p:txBody>
      </p:sp>
      <p:pic>
        <p:nvPicPr>
          <p:cNvPr id="3080" name="Picture 8" descr="Bitbucket | The Git solution for professional teams">
            <a:extLst>
              <a:ext uri="{FF2B5EF4-FFF2-40B4-BE49-F238E27FC236}">
                <a16:creationId xmlns:a16="http://schemas.microsoft.com/office/drawing/2014/main" id="{41B3B5D3-3B8C-074E-AA68-4D1B17E9F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991" y="5305425"/>
            <a:ext cx="3024336" cy="43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ourceforge: Muy buen sitio para conseguir software | Smythsys's Weblog">
            <a:extLst>
              <a:ext uri="{FF2B5EF4-FFF2-40B4-BE49-F238E27FC236}">
                <a16:creationId xmlns:a16="http://schemas.microsoft.com/office/drawing/2014/main" id="{178EECFB-041C-C74A-A033-0CC184E98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305425"/>
            <a:ext cx="2620927" cy="50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37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6290C8-15C9-FD4A-A235-227C0AAA0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Instal·lació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5623E3-DAAE-764C-9415-11579394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>
                <a:hlinkClick r:id="rId2"/>
              </a:rPr>
              <a:t>https://git-scm.com/downloads</a:t>
            </a:r>
            <a:endParaRPr lang="ca-ES" dirty="0"/>
          </a:p>
          <a:p>
            <a:pPr lvl="1"/>
            <a:r>
              <a:rPr lang="ca-ES" dirty="0"/>
              <a:t>Mac &amp; Linux: per línia de comandes</a:t>
            </a:r>
          </a:p>
          <a:p>
            <a:pPr lvl="1"/>
            <a:r>
              <a:rPr lang="ca-ES" dirty="0"/>
              <a:t>Windows: per mitjà del instal·lador (.</a:t>
            </a:r>
            <a:r>
              <a:rPr lang="ca-ES" dirty="0" err="1"/>
              <a:t>exe</a:t>
            </a:r>
            <a:r>
              <a:rPr lang="ca-ES" dirty="0"/>
              <a:t>)</a:t>
            </a:r>
          </a:p>
          <a:p>
            <a:r>
              <a:rPr lang="ca-ES" dirty="0">
                <a:hlinkClick r:id="rId3"/>
              </a:rPr>
              <a:t>https://git-scm.com/downloads/guis/</a:t>
            </a:r>
            <a:endParaRPr lang="ca-ES" dirty="0"/>
          </a:p>
          <a:p>
            <a:pPr lvl="1"/>
            <a:r>
              <a:rPr lang="ca-ES" dirty="0"/>
              <a:t>Gran varietat depenent del sistema operatiu</a:t>
            </a:r>
          </a:p>
          <a:p>
            <a:pPr lvl="1"/>
            <a:r>
              <a:rPr lang="ca-ES" dirty="0" err="1"/>
              <a:t>Github</a:t>
            </a:r>
            <a:r>
              <a:rPr lang="ca-ES" dirty="0"/>
              <a:t> Desktop</a:t>
            </a:r>
          </a:p>
          <a:p>
            <a:pPr lvl="2"/>
            <a:r>
              <a:rPr lang="ca-ES" dirty="0" err="1"/>
              <a:t>https</a:t>
            </a:r>
            <a:r>
              <a:rPr lang="ca-ES" dirty="0"/>
              <a:t>://</a:t>
            </a:r>
            <a:r>
              <a:rPr lang="ca-ES" dirty="0" err="1"/>
              <a:t>desktop.github.com</a:t>
            </a:r>
            <a:r>
              <a:rPr lang="ca-E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5113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9B7FD-C51F-9E46-AE39-3F0EB914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Abans de començar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EF19E3-50B5-D34C-A6E9-8569A4F0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60" y="980728"/>
            <a:ext cx="6829844" cy="508368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67DAB-836A-7F47-A55B-FD0A562CE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8228" y="3545775"/>
            <a:ext cx="3044252" cy="2835553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Conceptes</a:t>
            </a:r>
            <a:r>
              <a:rPr lang="es-ES" sz="1800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init</a:t>
            </a:r>
            <a:endParaRPr lang="es-ES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sz="1800" dirty="0">
                <a:solidFill>
                  <a:schemeClr val="accent2">
                    <a:lumMod val="75000"/>
                  </a:schemeClr>
                </a:solidFill>
              </a:rPr>
              <a:t> clone &lt;</a:t>
            </a:r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urlmyrepo</a:t>
            </a:r>
            <a:r>
              <a:rPr lang="es-ES" sz="1800" dirty="0">
                <a:solidFill>
                  <a:schemeClr val="accent2">
                    <a:lumMod val="75000"/>
                  </a:schemeClr>
                </a:solidFill>
              </a:rPr>
              <a:t>&gt; </a:t>
            </a:r>
          </a:p>
          <a:p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pull</a:t>
            </a:r>
            <a:r>
              <a:rPr lang="es-ES" sz="1800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dins</a:t>
            </a:r>
            <a:r>
              <a:rPr lang="es-ES" sz="1800" dirty="0">
                <a:solidFill>
                  <a:schemeClr val="accent2">
                    <a:lumMod val="75000"/>
                  </a:schemeClr>
                </a:solidFill>
              </a:rPr>
              <a:t> el </a:t>
            </a:r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repositori</a:t>
            </a:r>
            <a:r>
              <a:rPr lang="es-ES" sz="180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sz="1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fetch</a:t>
            </a:r>
            <a:endParaRPr lang="es-ES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Readme</a:t>
            </a:r>
            <a:endParaRPr lang="es-ES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s-ES" sz="18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s-ES" sz="1800" dirty="0" err="1">
                <a:solidFill>
                  <a:schemeClr val="accent2">
                    <a:lumMod val="75000"/>
                  </a:schemeClr>
                </a:solidFill>
              </a:rPr>
              <a:t>gitignore</a:t>
            </a:r>
            <a:endParaRPr lang="es-E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7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24639-9932-0D4B-9C6B-D73BE1C4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Guardant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</a:t>
            </a:r>
            <a:r>
              <a:rPr lang="es-ES" dirty="0" err="1"/>
              <a:t>Canvis</a:t>
            </a:r>
            <a:r>
              <a:rPr lang="es-ES" dirty="0"/>
              <a:t> I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0357FA7F-D390-A946-98B9-DB79D0D61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4938941" cy="2908920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E935C08-416A-4245-B8B6-6A4E4AF8F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359" y="1556792"/>
            <a:ext cx="4824641" cy="2910237"/>
          </a:xfrm>
          <a:prstGeom prst="rect">
            <a:avLst/>
          </a:prstGeom>
        </p:spPr>
      </p:pic>
      <p:pic>
        <p:nvPicPr>
          <p:cNvPr id="8" name="Imagen 7" descr="Actualitzat.">
            <a:extLst>
              <a:ext uri="{FF2B5EF4-FFF2-40B4-BE49-F238E27FC236}">
                <a16:creationId xmlns:a16="http://schemas.microsoft.com/office/drawing/2014/main" id="{FCCB9799-A697-454C-BF96-AA6EE1EF0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276" y="4604866"/>
            <a:ext cx="5004166" cy="106368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B103219-ACFD-4D49-BC3E-440495CCFDE7}"/>
              </a:ext>
            </a:extLst>
          </p:cNvPr>
          <p:cNvSpPr txBox="1"/>
          <p:nvPr/>
        </p:nvSpPr>
        <p:spPr>
          <a:xfrm>
            <a:off x="179512" y="4721210"/>
            <a:ext cx="1409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</a:rPr>
              <a:t>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</a:rPr>
              <a:t>add</a:t>
            </a:r>
            <a:endParaRPr lang="es-ES" sz="16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</a:rPr>
              <a:t>git</a:t>
            </a:r>
            <a:r>
              <a:rPr lang="es-E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2">
                    <a:lumMod val="75000"/>
                  </a:schemeClr>
                </a:solidFill>
              </a:rPr>
              <a:t>commit</a:t>
            </a:r>
            <a:endParaRPr lang="es-E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0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24639-9932-0D4B-9C6B-D73BE1C4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Guardant</a:t>
            </a:r>
            <a:r>
              <a:rPr lang="es-ES" dirty="0"/>
              <a:t> </a:t>
            </a:r>
            <a:r>
              <a:rPr lang="ca-ES" dirty="0"/>
              <a:t>els</a:t>
            </a:r>
            <a:r>
              <a:rPr lang="es-ES" dirty="0"/>
              <a:t> </a:t>
            </a:r>
            <a:r>
              <a:rPr lang="ca-ES" dirty="0"/>
              <a:t>Canvis</a:t>
            </a:r>
            <a:r>
              <a:rPr lang="es-ES" dirty="0"/>
              <a:t> II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261D046-F958-9941-A9BB-15C9F173B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13814"/>
            <a:ext cx="5760640" cy="5231847"/>
          </a:xfr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348F42F-C7E7-9545-800D-893858057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675650"/>
            <a:ext cx="5508104" cy="1982683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515E3E6-5475-5148-AFA8-EE035657D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4725144"/>
            <a:ext cx="5508104" cy="18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90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87570A4A-8319-416B-A2CF-5D8F18250188}"/>
    </a:ext>
  </a:extLst>
</a:theme>
</file>

<file path=ppt/theme/theme2.xml><?xml version="1.0" encoding="utf-8"?>
<a:theme xmlns:a="http://schemas.openxmlformats.org/drawingml/2006/main" name="Plantilla per formadors i formadores Agost 2017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F679C022-55E1-46E9-BAB6-E45E18CD5A34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SA-Plantilla formadors i formadores-CAT-2018  -  Mode de compatibilitat" id="{14B3AA2F-2E9B-46CC-AC73-D631F06AC316}" vid="{0EEA5066-0E5B-442D-ADFE-C7165054D078}"/>
    </a:ext>
  </a:extLst>
</a:theme>
</file>

<file path=ppt/theme/theme4.xml><?xml version="1.0" encoding="utf-8"?>
<a:theme xmlns:a="http://schemas.openxmlformats.org/drawingml/2006/main" name="Tema de l'Office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BASA-Plantilla formadors i formadores-CAT-2018</Template>
  <TotalTime>762</TotalTime>
  <Words>657</Words>
  <Application>Microsoft Macintosh PowerPoint</Application>
  <PresentationFormat>Presentación en pantalla (4:3)</PresentationFormat>
  <Paragraphs>101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Tema de Office</vt:lpstr>
      <vt:lpstr>Plantilla per formadors i formadores Agost 2017</vt:lpstr>
      <vt:lpstr>Diseño personalizado</vt:lpstr>
      <vt:lpstr>Presentación de PowerPoint</vt:lpstr>
      <vt:lpstr>Presentación de PowerPoint</vt:lpstr>
      <vt:lpstr>Agenda</vt:lpstr>
      <vt:lpstr>Que és?</vt:lpstr>
      <vt:lpstr>A tenir en compte</vt:lpstr>
      <vt:lpstr>Instal·lació</vt:lpstr>
      <vt:lpstr>Abans de començar</vt:lpstr>
      <vt:lpstr>Guardant els Canvis I</vt:lpstr>
      <vt:lpstr>Guardant els Canvis II</vt:lpstr>
      <vt:lpstr>Desfent els canvis I</vt:lpstr>
      <vt:lpstr>Desfent els canvis I</vt:lpstr>
      <vt:lpstr>Desfent els canvis II</vt:lpstr>
      <vt:lpstr>Cas d’ús</vt:lpstr>
      <vt:lpstr>Exemple complet</vt:lpstr>
      <vt:lpstr>Glosari (git help)</vt:lpstr>
      <vt:lpstr>Altres utilitats</vt:lpstr>
      <vt:lpstr>Per seguir...</vt:lpstr>
      <vt:lpstr>Dubtes?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Laia Peiron Majos</dc:creator>
  <cp:lastModifiedBy>nx854</cp:lastModifiedBy>
  <cp:revision>46</cp:revision>
  <cp:lastPrinted>2020-07-03T08:40:53Z</cp:lastPrinted>
  <dcterms:created xsi:type="dcterms:W3CDTF">2018-12-24T15:24:30Z</dcterms:created>
  <dcterms:modified xsi:type="dcterms:W3CDTF">2020-11-15T22:02:59Z</dcterms:modified>
</cp:coreProperties>
</file>